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diagrams/data9.xml" ContentType="application/vnd.openxmlformats-officedocument.drawingml.diagramData+xml"/>
  <Override PartName="/ppt/diagrams/data3.xml" ContentType="application/vnd.openxmlformats-officedocument.drawingml.diagramData+xml"/>
  <Override PartName="/ppt/diagrams/data6.xml" ContentType="application/vnd.openxmlformats-officedocument.drawingml.diagramData+xml"/>
  <Override PartName="/ppt/diagrams/data13.xml" ContentType="application/vnd.openxmlformats-officedocument.drawingml.diagramData+xml"/>
  <Override PartName="/ppt/diagrams/data12.xml" ContentType="application/vnd.openxmlformats-officedocument.drawingml.diagramData+xml"/>
  <Override PartName="/ppt/diagrams/data11.xml" ContentType="application/vnd.openxmlformats-officedocument.drawingml.diagramData+xml"/>
  <Override PartName="/ppt/diagrams/data10.xml" ContentType="application/vnd.openxmlformats-officedocument.drawingml.diagramData+xml"/>
  <Override PartName="/ppt/diagrams/data8.xml" ContentType="application/vnd.openxmlformats-officedocument.drawingml.diagramData+xml"/>
  <Override PartName="/ppt/diagrams/data7.xml" ContentType="application/vnd.openxmlformats-officedocument.drawingml.diagramData+xml"/>
  <Override PartName="/ppt/diagrams/data4.xml" ContentType="application/vnd.openxmlformats-officedocument.drawingml.diagramData+xml"/>
  <Override PartName="/ppt/diagrams/data1.xml" ContentType="application/vnd.openxmlformats-officedocument.drawingml.diagramData+xml"/>
  <Override PartName="/ppt/diagrams/data5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Masters/notesMaster1.xml" ContentType="application/vnd.openxmlformats-officedocument.presentationml.notesMaster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theme/theme1.xml" ContentType="application/vnd.openxmlformats-officedocument.theme+xml"/>
  <Override PartName="/ppt/diagrams/quickStyle12.xml" ContentType="application/vnd.openxmlformats-officedocument.drawingml.diagramStyle+xml"/>
  <Override PartName="/ppt/theme/theme2.xml" ContentType="application/vnd.openxmlformats-officedocument.theme+xml"/>
  <Override PartName="/ppt/comments/modernComment_101_0.xml" ContentType="application/vnd.ms-powerpoint.comments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modernComment_104_0.xml" ContentType="application/vnd.ms-powerpoint.comments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modernComment_105_0.xml" ContentType="application/vnd.ms-powerpoint.comments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omments/modernComment_10E_0.xml" ContentType="application/vnd.ms-powerpoint.comments+xml"/>
  <Override PartName="/ppt/diagrams/layout6.xml" ContentType="application/vnd.openxmlformats-officedocument.drawingml.diagramLayout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rawing7.xml" ContentType="application/vnd.ms-office.drawingml.diagramDrawing+xml"/>
  <Override PartName="/ppt/authors.xml" ContentType="application/vnd.ms-powerpoint.authors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comments/modernComment_10F_31CCA721.xml" ContentType="application/vnd.ms-powerpoint.comments+xml"/>
  <Override PartName="/ppt/diagrams/layout7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quickStyle7.xml" ContentType="application/vnd.openxmlformats-officedocument.drawingml.diagramStyle+xml"/>
  <Override PartName="/ppt/diagrams/drawing6.xml" ContentType="application/vnd.ms-office.drawingml.diagramDrawing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7.xml" ContentType="application/vnd.openxmlformats-officedocument.drawingml.diagramColors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layout8.xml" ContentType="application/vnd.openxmlformats-officedocument.drawingml.diagramLayout+xml"/>
  <Override PartName="/ppt/diagrams/colors6.xml" ContentType="application/vnd.openxmlformats-officedocument.drawingml.diagramColors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quickStyle8.xml" ContentType="application/vnd.openxmlformats-officedocument.drawingml.diagram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71" r:id="rId9"/>
    <p:sldId id="262" r:id="rId10"/>
    <p:sldId id="27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3" r:id="rId20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CA62659-99A3-2DA7-72AD-89C85C6C4BD7}" name="Guest User" initials="GU" userId="S::urn:spo:tenantanon#10097a28-cb88-46b7-9857-abed1472e64c::" providerId="AD"/>
  <p188:author id="{5F7441AA-8EAD-7C04-8642-BE8883266074}" name="Nicole Stinson" initials="NS" userId="S::nicole@upsidesolutions.ca::af5d4063-14ec-49e6-88c3-cc3af908aa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8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79"/>
    <p:restoredTop sz="88174"/>
  </p:normalViewPr>
  <p:slideViewPr>
    <p:cSldViewPr snapToGrid="0" snapToObjects="1">
      <p:cViewPr varScale="1">
        <p:scale>
          <a:sx n="86" d="100"/>
          <a:sy n="86" d="100"/>
        </p:scale>
        <p:origin x="224" y="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1.xml"/></Relationships>
</file>

<file path=ppt/comments/modernComment_101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00DA9DE-1906-4CFD-B7E9-4922E953D6E5}" authorId="{FCA62659-99A3-2DA7-72AD-89C85C6C4BD7}" status="resolved" created="2026-01-28T21:57:55.58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7"/>
      <ac:spMk id="3" creationId="{00000000-0000-0000-0000-000000000000}"/>
      <ac:txMk cp="351">
        <ac:context len="394" hash="1791647896"/>
      </ac:txMk>
    </ac:txMkLst>
    <p188:pos x="9202223" y="2842141"/>
    <p188:txBody>
      <a:bodyPr/>
      <a:lstStyle/>
      <a:p>
        <a:r>
          <a:rPr lang="en-US"/>
          <a:t>(Tracy) May want to consider using a different term than 'assurance' (e.g. enhances confidence) since assurance may be interpreted in the audit sense and ERM doesn't involve the testing of the controls that are documented.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1-30T01:07:46.681" authorId="{5F7441AA-8EAD-7C04-8642-BE8883266074}"/>
          </p223:rxn>
        </p223:reactions>
      </p:ext>
    </p188:extLst>
  </p188:cm>
</p188:cmLst>
</file>

<file path=ppt/comments/modernComment_104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C80BB13-C2A2-4E21-9BB4-A3D4B0D55465}" authorId="{FCA62659-99A3-2DA7-72AD-89C85C6C4BD7}" status="resolved" created="2026-01-28T22:01:04.66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0"/>
      <ac:graphicFrameMk id="5" creationId="{CB1CE7DA-0E8A-BB77-F2A1-25FCB865F9B8}"/>
      <dc:dgmMk xmlns:dc="http://schemas.microsoft.com/office/drawing/2013/diagram/command"/>
      <dc:nodeMk xmlns:dc="http://schemas.microsoft.com/office/drawing/2013/diagram/command" id="{4DB6701E-16A2-4DA3-8DC3-0D3BAB665A85}"/>
      <ac:txMk cp="44" len="8">
        <ac:context len="53" hash="800298438"/>
      </ac:txMk>
    </ac:txMkLst>
    <p188:txBody>
      <a:bodyPr/>
      <a:lstStyle/>
      <a:p>
        <a:r>
          <a:rPr lang="en-US"/>
          <a:t>(Tracy) I recommend changing this word to 'success'. Much of the work of business operations isn't tied directly to student learning but can impact student success.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1-30T01:09:02.035" authorId="{5F7441AA-8EAD-7C04-8642-BE8883266074}"/>
          </p223:rxn>
        </p223:reactions>
      </p:ext>
    </p188:extLst>
  </p188:cm>
</p188:cmLst>
</file>

<file path=ppt/comments/modernComment_105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AF93172-F3E9-4D47-A560-6E849429DD52}" authorId="{FCA62659-99A3-2DA7-72AD-89C85C6C4BD7}" status="resolved" created="2026-01-28T22:52:20.90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1"/>
      <ac:graphicFrameMk id="5" creationId="{CF2C4B12-AFD9-A758-B392-27DD33CA19C2}"/>
      <dc:dgmMk xmlns:dc="http://schemas.microsoft.com/office/drawing/2013/diagram/command"/>
      <dc:nodeMk xmlns:dc="http://schemas.microsoft.com/office/drawing/2013/diagram/command" id="{7E6FB2EC-6682-4069-A64F-E1B94B20310C}"/>
      <ac:txMk cp="6">
        <ac:context len="33" hash="1595867563"/>
      </ac:txMk>
    </ac:txMkLst>
    <p188:txBody>
      <a:bodyPr/>
      <a:lstStyle/>
      <a:p>
        <a:r>
          <a:rPr lang="en-US"/>
          <a:t>(Tracy) I wonder whether people will read this and interpret narrowly to mean student learning, student well-being and environmental sustainability and that only those risks are to be assessed.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1-30T01:22:06.246" authorId="{5F7441AA-8EAD-7C04-8642-BE8883266074}"/>
          </p223:rxn>
        </p223:reactions>
      </p:ext>
    </p188:extLst>
  </p188:cm>
</p188:cmLst>
</file>

<file path=ppt/comments/modernComment_10E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F60D030-115D-45B0-9D72-081D12560A10}" authorId="{FCA62659-99A3-2DA7-72AD-89C85C6C4BD7}" status="resolved" created="2026-01-29T22:45:24.26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70"/>
      <ac:graphicFrameMk id="5" creationId="{5AAF74CB-4AC7-F42D-132F-C6044514D0F9}"/>
      <dc:dgmMk xmlns:dc="http://schemas.microsoft.com/office/drawing/2013/diagram/command"/>
      <dc:nodeMk xmlns:dc="http://schemas.microsoft.com/office/drawing/2013/diagram/command" id="{58C3B57E-9639-48EB-88CC-CEF88A6B2046}"/>
      <ac:txMk cp="42" len="1">
        <ac:context len="80" hash="870103390"/>
      </ac:txMk>
    </ac:txMkLst>
    <p188:txBody>
      <a:bodyPr/>
      <a:lstStyle/>
      <a:p>
        <a:r>
          <a:rPr lang="en-US"/>
          <a:t>(Tracy) Is "student learning" too narrow of a lens for top risks?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1-30T01:19:40.569" authorId="{5F7441AA-8EAD-7C04-8642-BE8883266074}"/>
          </p223:rxn>
        </p223:reactions>
      </p:ext>
    </p188:extLst>
  </p188:cm>
</p188:cmLst>
</file>

<file path=ppt/comments/modernComment_10F_31CCA72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8418A88-2D39-437D-8B26-7D32DECEB391}" authorId="{FCA62659-99A3-2DA7-72AD-89C85C6C4BD7}" status="resolved" created="2026-01-28T22:55:08.62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835495713" sldId="271"/>
      <ac:graphicFrameMk id="5" creationId="{2284DF09-0AEE-71CB-9945-3385006A5222}"/>
      <dc:dgmMk xmlns:dc="http://schemas.microsoft.com/office/drawing/2013/diagram/command"/>
      <dc:nodeMk xmlns:dc="http://schemas.microsoft.com/office/drawing/2013/diagram/command" id="{C13FDB7B-7031-46CC-8DB3-866EDBDFC292}"/>
      <ac:txMk cp="27" len="10">
        <ac:context len="48" hash="2873310953"/>
      </ac:txMk>
    </ac:txMkLst>
    <p188:txBody>
      <a:bodyPr/>
      <a:lstStyle/>
      <a:p>
        <a:r>
          <a:rPr lang="en-US"/>
          <a:t>(Tracy) I would suggest changing "FESL priorities" to strategic plan priorities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1-30T01:09:55.190" authorId="{5F7441AA-8EAD-7C04-8642-BE8883266074}"/>
          </p223:rxn>
        </p223:reactions>
      </p:ext>
    </p188:extLst>
  </p188:cm>
  <p188:cm id="{BBBC84F0-4A9A-4036-B7FA-98B434EC9CF5}" authorId="{FCA62659-99A3-2DA7-72AD-89C85C6C4BD7}" status="resolved" created="2026-01-28T22:57:01.50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835495713" sldId="271"/>
      <ac:graphicFrameMk id="5" creationId="{2284DF09-0AEE-71CB-9945-3385006A5222}"/>
      <dc:dgmMk xmlns:dc="http://schemas.microsoft.com/office/drawing/2013/diagram/command"/>
      <dc:nodeMk xmlns:dc="http://schemas.microsoft.com/office/drawing/2013/diagram/command" id="{051E9CF3-0769-429D-A8B8-FCA51ACB8EA0}"/>
      <ac:txMk cp="23">
        <ac:context len="42" hash="1944843945"/>
      </ac:txMk>
    </ac:txMkLst>
    <p188:txBody>
      <a:bodyPr/>
      <a:lstStyle/>
      <a:p>
        <a:r>
          <a:rPr lang="en-US"/>
          <a:t>(Tracy) I would suggest removing "to learning" as identifying barriers to learning may be too granular if interpreted through pedagogical lens. 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1-30T01:18:31.850" authorId="{5F7441AA-8EAD-7C04-8642-BE8883266074}"/>
          </p223:rxn>
        </p223:reactions>
      </p:ext>
    </p188:extLst>
  </p188:cm>
</p188:cmLst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5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26.sv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0" Type="http://schemas.openxmlformats.org/officeDocument/2006/relationships/image" Target="../media/image24.svg"/><Relationship Id="rId4" Type="http://schemas.openxmlformats.org/officeDocument/2006/relationships/image" Target="../media/image20.svg"/><Relationship Id="rId9" Type="http://schemas.openxmlformats.org/officeDocument/2006/relationships/image" Target="../media/image23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5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26.sv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0" Type="http://schemas.openxmlformats.org/officeDocument/2006/relationships/image" Target="../media/image24.svg"/><Relationship Id="rId4" Type="http://schemas.openxmlformats.org/officeDocument/2006/relationships/image" Target="../media/image20.svg"/><Relationship Id="rId9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1C21E5-AA80-4197-A167-BCD6D7BD4E11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BDC13E9-2121-4299-BF67-C46AB83BBAA8}">
      <dgm:prSet/>
      <dgm:spPr/>
      <dgm:t>
        <a:bodyPr/>
        <a:lstStyle/>
        <a:p>
          <a:r>
            <a:rPr lang="en-US"/>
            <a:t>ERM is…</a:t>
          </a:r>
        </a:p>
      </dgm:t>
    </dgm:pt>
    <dgm:pt modelId="{245CE969-F2A7-4F93-93DE-633508893497}" type="parTrans" cxnId="{655B5CDF-DE9E-4F99-85C7-B52EF08887C1}">
      <dgm:prSet/>
      <dgm:spPr/>
      <dgm:t>
        <a:bodyPr/>
        <a:lstStyle/>
        <a:p>
          <a:endParaRPr lang="en-US"/>
        </a:p>
      </dgm:t>
    </dgm:pt>
    <dgm:pt modelId="{D3940ACF-D89D-45C6-B806-F315416067B4}" type="sibTrans" cxnId="{655B5CDF-DE9E-4F99-85C7-B52EF08887C1}">
      <dgm:prSet/>
      <dgm:spPr/>
      <dgm:t>
        <a:bodyPr/>
        <a:lstStyle/>
        <a:p>
          <a:endParaRPr lang="en-US"/>
        </a:p>
      </dgm:t>
    </dgm:pt>
    <dgm:pt modelId="{F263FA67-876C-4157-81C0-6291E8D90815}">
      <dgm:prSet/>
      <dgm:spPr/>
      <dgm:t>
        <a:bodyPr/>
        <a:lstStyle/>
        <a:p>
          <a:r>
            <a:rPr lang="en-CA" dirty="0"/>
            <a:t>Structured way to identify, prioritize, and monitor risks</a:t>
          </a:r>
          <a:endParaRPr lang="en-US" dirty="0"/>
        </a:p>
      </dgm:t>
    </dgm:pt>
    <dgm:pt modelId="{C60A492A-B7A5-4FF2-B905-4E313284BCD3}" type="parTrans" cxnId="{DDEE2561-6335-4E79-958D-79CD1285FEEF}">
      <dgm:prSet/>
      <dgm:spPr/>
      <dgm:t>
        <a:bodyPr/>
        <a:lstStyle/>
        <a:p>
          <a:endParaRPr lang="en-US"/>
        </a:p>
      </dgm:t>
    </dgm:pt>
    <dgm:pt modelId="{3E8F7DEE-B08F-44A1-8EC1-892F2019097C}" type="sibTrans" cxnId="{DDEE2561-6335-4E79-958D-79CD1285FEEF}">
      <dgm:prSet/>
      <dgm:spPr/>
      <dgm:t>
        <a:bodyPr/>
        <a:lstStyle/>
        <a:p>
          <a:endParaRPr lang="en-US"/>
        </a:p>
      </dgm:t>
    </dgm:pt>
    <dgm:pt modelId="{404B9921-D99B-404D-8863-927D3C2541EF}">
      <dgm:prSet/>
      <dgm:spPr/>
      <dgm:t>
        <a:bodyPr/>
        <a:lstStyle/>
        <a:p>
          <a:r>
            <a:rPr lang="en-CA" dirty="0"/>
            <a:t>Decision-support tool for leaders and the Board</a:t>
          </a:r>
          <a:endParaRPr lang="en-US" dirty="0"/>
        </a:p>
      </dgm:t>
    </dgm:pt>
    <dgm:pt modelId="{2A2014AB-2313-4A39-9CDE-D02F306AAAB9}" type="parTrans" cxnId="{A1CD9061-3745-47EC-843B-FAC3DB626CD4}">
      <dgm:prSet/>
      <dgm:spPr/>
      <dgm:t>
        <a:bodyPr/>
        <a:lstStyle/>
        <a:p>
          <a:endParaRPr lang="en-US"/>
        </a:p>
      </dgm:t>
    </dgm:pt>
    <dgm:pt modelId="{9D436602-2543-4DEF-ACD9-DC5141027622}" type="sibTrans" cxnId="{A1CD9061-3745-47EC-843B-FAC3DB626CD4}">
      <dgm:prSet/>
      <dgm:spPr/>
      <dgm:t>
        <a:bodyPr/>
        <a:lstStyle/>
        <a:p>
          <a:endParaRPr lang="en-US"/>
        </a:p>
      </dgm:t>
    </dgm:pt>
    <dgm:pt modelId="{C15BB8A2-0322-477C-BC0B-5F7F6ACEC537}">
      <dgm:prSet/>
      <dgm:spPr/>
      <dgm:t>
        <a:bodyPr/>
        <a:lstStyle/>
        <a:p>
          <a:r>
            <a:rPr lang="en-US"/>
            <a:t>ERM is not…</a:t>
          </a:r>
        </a:p>
      </dgm:t>
    </dgm:pt>
    <dgm:pt modelId="{C439D063-3482-47E6-9B9A-A0F8659E2DC8}" type="parTrans" cxnId="{930E27A6-1143-4A35-86AC-0E7B5D13D13A}">
      <dgm:prSet/>
      <dgm:spPr/>
      <dgm:t>
        <a:bodyPr/>
        <a:lstStyle/>
        <a:p>
          <a:endParaRPr lang="en-US"/>
        </a:p>
      </dgm:t>
    </dgm:pt>
    <dgm:pt modelId="{DF6628D9-D504-4F9D-BA03-8EF92092E468}" type="sibTrans" cxnId="{930E27A6-1143-4A35-86AC-0E7B5D13D13A}">
      <dgm:prSet/>
      <dgm:spPr/>
      <dgm:t>
        <a:bodyPr/>
        <a:lstStyle/>
        <a:p>
          <a:endParaRPr lang="en-US"/>
        </a:p>
      </dgm:t>
    </dgm:pt>
    <dgm:pt modelId="{A153010C-B785-4809-A22B-B3B7E49C748C}">
      <dgm:prSet/>
      <dgm:spPr/>
      <dgm:t>
        <a:bodyPr/>
        <a:lstStyle/>
        <a:p>
          <a:r>
            <a:rPr lang="en-CA" dirty="0"/>
            <a:t>An audit program</a:t>
          </a:r>
          <a:endParaRPr lang="en-US" dirty="0"/>
        </a:p>
      </dgm:t>
    </dgm:pt>
    <dgm:pt modelId="{2447DB1C-177B-4681-AFD9-6575943BAAC0}" type="parTrans" cxnId="{0945AEC1-8B06-4A73-874E-BE7343EDD159}">
      <dgm:prSet/>
      <dgm:spPr/>
      <dgm:t>
        <a:bodyPr/>
        <a:lstStyle/>
        <a:p>
          <a:endParaRPr lang="en-US"/>
        </a:p>
      </dgm:t>
    </dgm:pt>
    <dgm:pt modelId="{08CC8263-BDC5-4FB5-BDE3-BE418E4E7587}" type="sibTrans" cxnId="{0945AEC1-8B06-4A73-874E-BE7343EDD159}">
      <dgm:prSet/>
      <dgm:spPr/>
      <dgm:t>
        <a:bodyPr/>
        <a:lstStyle/>
        <a:p>
          <a:endParaRPr lang="en-US"/>
        </a:p>
      </dgm:t>
    </dgm:pt>
    <dgm:pt modelId="{08EEAE69-1B98-4E08-BE75-235C2D328775}">
      <dgm:prSet/>
      <dgm:spPr/>
      <dgm:t>
        <a:bodyPr/>
        <a:lstStyle/>
        <a:p>
          <a:r>
            <a:rPr lang="en-CA" dirty="0"/>
            <a:t>A checklist</a:t>
          </a:r>
          <a:endParaRPr lang="en-US" dirty="0"/>
        </a:p>
      </dgm:t>
    </dgm:pt>
    <dgm:pt modelId="{973AA54C-433C-486E-8E3B-6931E73F61CE}" type="parTrans" cxnId="{409D270D-0981-4F74-AD23-38C44D289A36}">
      <dgm:prSet/>
      <dgm:spPr/>
      <dgm:t>
        <a:bodyPr/>
        <a:lstStyle/>
        <a:p>
          <a:endParaRPr lang="en-US"/>
        </a:p>
      </dgm:t>
    </dgm:pt>
    <dgm:pt modelId="{1B6C345B-6C70-4D44-8655-BDC3B345A74C}" type="sibTrans" cxnId="{409D270D-0981-4F74-AD23-38C44D289A36}">
      <dgm:prSet/>
      <dgm:spPr/>
      <dgm:t>
        <a:bodyPr/>
        <a:lstStyle/>
        <a:p>
          <a:endParaRPr lang="en-US"/>
        </a:p>
      </dgm:t>
    </dgm:pt>
    <dgm:pt modelId="{85052274-7D8D-48C1-AC7C-062179EE7CDD}">
      <dgm:prSet/>
      <dgm:spPr/>
      <dgm:t>
        <a:bodyPr/>
        <a:lstStyle/>
        <a:p>
          <a:r>
            <a:rPr lang="en-CA" dirty="0"/>
            <a:t>A long report</a:t>
          </a:r>
          <a:endParaRPr lang="en-US" dirty="0"/>
        </a:p>
      </dgm:t>
    </dgm:pt>
    <dgm:pt modelId="{9690DB67-4ABB-48B5-A6FA-D5FEC74E604A}" type="parTrans" cxnId="{0A419E58-98CF-4C62-8C67-125F13A0C31C}">
      <dgm:prSet/>
      <dgm:spPr/>
      <dgm:t>
        <a:bodyPr/>
        <a:lstStyle/>
        <a:p>
          <a:endParaRPr lang="en-US"/>
        </a:p>
      </dgm:t>
    </dgm:pt>
    <dgm:pt modelId="{D8EFBB8F-108D-4EF1-8723-3EFAB16B4A67}" type="sibTrans" cxnId="{0A419E58-98CF-4C62-8C67-125F13A0C31C}">
      <dgm:prSet/>
      <dgm:spPr/>
      <dgm:t>
        <a:bodyPr/>
        <a:lstStyle/>
        <a:p>
          <a:endParaRPr lang="en-US"/>
        </a:p>
      </dgm:t>
    </dgm:pt>
    <dgm:pt modelId="{4BE1866F-3576-482F-9E37-D5E952FC0ADF}">
      <dgm:prSet/>
      <dgm:spPr/>
      <dgm:t>
        <a:bodyPr/>
        <a:lstStyle/>
        <a:p>
          <a:r>
            <a:rPr lang="en-CA" dirty="0"/>
            <a:t>Only about insurance or liability</a:t>
          </a:r>
          <a:endParaRPr lang="en-US" dirty="0"/>
        </a:p>
      </dgm:t>
    </dgm:pt>
    <dgm:pt modelId="{AEB74B83-DCF6-449E-992A-9546EEBBC511}" type="parTrans" cxnId="{155CE632-A016-47EB-AD18-8C3DE18DA95F}">
      <dgm:prSet/>
      <dgm:spPr/>
      <dgm:t>
        <a:bodyPr/>
        <a:lstStyle/>
        <a:p>
          <a:endParaRPr lang="en-US"/>
        </a:p>
      </dgm:t>
    </dgm:pt>
    <dgm:pt modelId="{FE7FBAFF-E143-49AF-BC30-060F4950C87E}" type="sibTrans" cxnId="{155CE632-A016-47EB-AD18-8C3DE18DA95F}">
      <dgm:prSet/>
      <dgm:spPr/>
      <dgm:t>
        <a:bodyPr/>
        <a:lstStyle/>
        <a:p>
          <a:endParaRPr lang="en-US"/>
        </a:p>
      </dgm:t>
    </dgm:pt>
    <dgm:pt modelId="{BFAB3954-C514-E847-B004-93EC45E9BBC7}" type="pres">
      <dgm:prSet presAssocID="{4F1C21E5-AA80-4197-A167-BCD6D7BD4E11}" presName="Name0" presStyleCnt="0">
        <dgm:presLayoutVars>
          <dgm:dir/>
          <dgm:animLvl val="lvl"/>
          <dgm:resizeHandles val="exact"/>
        </dgm:presLayoutVars>
      </dgm:prSet>
      <dgm:spPr/>
    </dgm:pt>
    <dgm:pt modelId="{F00C7AB6-28D8-1244-92BE-2BE1120A3139}" type="pres">
      <dgm:prSet presAssocID="{FBDC13E9-2121-4299-BF67-C46AB83BBAA8}" presName="composite" presStyleCnt="0"/>
      <dgm:spPr/>
    </dgm:pt>
    <dgm:pt modelId="{B8A527D4-E8B7-F243-B10E-A4CDCEC76A01}" type="pres">
      <dgm:prSet presAssocID="{FBDC13E9-2121-4299-BF67-C46AB83BBAA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905E1C06-25EF-E841-902B-2B0778A1F7D3}" type="pres">
      <dgm:prSet presAssocID="{FBDC13E9-2121-4299-BF67-C46AB83BBAA8}" presName="desTx" presStyleLbl="alignAccFollowNode1" presStyleIdx="0" presStyleCnt="2">
        <dgm:presLayoutVars>
          <dgm:bulletEnabled val="1"/>
        </dgm:presLayoutVars>
      </dgm:prSet>
      <dgm:spPr/>
    </dgm:pt>
    <dgm:pt modelId="{D0FAE896-9669-4844-8CB0-2558E06FB89C}" type="pres">
      <dgm:prSet presAssocID="{D3940ACF-D89D-45C6-B806-F315416067B4}" presName="space" presStyleCnt="0"/>
      <dgm:spPr/>
    </dgm:pt>
    <dgm:pt modelId="{09BB8FD8-F6A4-F44E-B0F2-7259B309F0B2}" type="pres">
      <dgm:prSet presAssocID="{C15BB8A2-0322-477C-BC0B-5F7F6ACEC537}" presName="composite" presStyleCnt="0"/>
      <dgm:spPr/>
    </dgm:pt>
    <dgm:pt modelId="{0E568527-593C-304C-8F61-B85C6015B4B7}" type="pres">
      <dgm:prSet presAssocID="{C15BB8A2-0322-477C-BC0B-5F7F6ACEC53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170945A1-F59D-464F-9F7C-BA69E55F7389}" type="pres">
      <dgm:prSet presAssocID="{C15BB8A2-0322-477C-BC0B-5F7F6ACEC537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409D270D-0981-4F74-AD23-38C44D289A36}" srcId="{C15BB8A2-0322-477C-BC0B-5F7F6ACEC537}" destId="{08EEAE69-1B98-4E08-BE75-235C2D328775}" srcOrd="1" destOrd="0" parTransId="{973AA54C-433C-486E-8E3B-6931E73F61CE}" sibTransId="{1B6C345B-6C70-4D44-8655-BDC3B345A74C}"/>
    <dgm:cxn modelId="{09711C10-C4E8-3D48-95A3-CAF1CF092802}" type="presOf" srcId="{85052274-7D8D-48C1-AC7C-062179EE7CDD}" destId="{170945A1-F59D-464F-9F7C-BA69E55F7389}" srcOrd="0" destOrd="2" presId="urn:microsoft.com/office/officeart/2005/8/layout/hList1"/>
    <dgm:cxn modelId="{93576311-D0EA-E24C-BE7C-E44C19F8296C}" type="presOf" srcId="{4BE1866F-3576-482F-9E37-D5E952FC0ADF}" destId="{170945A1-F59D-464F-9F7C-BA69E55F7389}" srcOrd="0" destOrd="3" presId="urn:microsoft.com/office/officeart/2005/8/layout/hList1"/>
    <dgm:cxn modelId="{155CE632-A016-47EB-AD18-8C3DE18DA95F}" srcId="{C15BB8A2-0322-477C-BC0B-5F7F6ACEC537}" destId="{4BE1866F-3576-482F-9E37-D5E952FC0ADF}" srcOrd="3" destOrd="0" parTransId="{AEB74B83-DCF6-449E-992A-9546EEBBC511}" sibTransId="{FE7FBAFF-E143-49AF-BC30-060F4950C87E}"/>
    <dgm:cxn modelId="{DDEE2561-6335-4E79-958D-79CD1285FEEF}" srcId="{FBDC13E9-2121-4299-BF67-C46AB83BBAA8}" destId="{F263FA67-876C-4157-81C0-6291E8D90815}" srcOrd="0" destOrd="0" parTransId="{C60A492A-B7A5-4FF2-B905-4E313284BCD3}" sibTransId="{3E8F7DEE-B08F-44A1-8EC1-892F2019097C}"/>
    <dgm:cxn modelId="{A1CD9061-3745-47EC-843B-FAC3DB626CD4}" srcId="{FBDC13E9-2121-4299-BF67-C46AB83BBAA8}" destId="{404B9921-D99B-404D-8863-927D3C2541EF}" srcOrd="1" destOrd="0" parTransId="{2A2014AB-2313-4A39-9CDE-D02F306AAAB9}" sibTransId="{9D436602-2543-4DEF-ACD9-DC5141027622}"/>
    <dgm:cxn modelId="{A1C45366-9469-A447-BAD8-90087BC8B305}" type="presOf" srcId="{FBDC13E9-2121-4299-BF67-C46AB83BBAA8}" destId="{B8A527D4-E8B7-F243-B10E-A4CDCEC76A01}" srcOrd="0" destOrd="0" presId="urn:microsoft.com/office/officeart/2005/8/layout/hList1"/>
    <dgm:cxn modelId="{4E215571-FB7E-AC4E-8759-0291742311BC}" type="presOf" srcId="{C15BB8A2-0322-477C-BC0B-5F7F6ACEC537}" destId="{0E568527-593C-304C-8F61-B85C6015B4B7}" srcOrd="0" destOrd="0" presId="urn:microsoft.com/office/officeart/2005/8/layout/hList1"/>
    <dgm:cxn modelId="{0A419E58-98CF-4C62-8C67-125F13A0C31C}" srcId="{C15BB8A2-0322-477C-BC0B-5F7F6ACEC537}" destId="{85052274-7D8D-48C1-AC7C-062179EE7CDD}" srcOrd="2" destOrd="0" parTransId="{9690DB67-4ABB-48B5-A6FA-D5FEC74E604A}" sibTransId="{D8EFBB8F-108D-4EF1-8723-3EFAB16B4A67}"/>
    <dgm:cxn modelId="{F0239B93-2AF1-C14D-AA0B-717664425869}" type="presOf" srcId="{4F1C21E5-AA80-4197-A167-BCD6D7BD4E11}" destId="{BFAB3954-C514-E847-B004-93EC45E9BBC7}" srcOrd="0" destOrd="0" presId="urn:microsoft.com/office/officeart/2005/8/layout/hList1"/>
    <dgm:cxn modelId="{FCD48A95-D0C9-DB4A-9F3F-DE84EC306B3A}" type="presOf" srcId="{404B9921-D99B-404D-8863-927D3C2541EF}" destId="{905E1C06-25EF-E841-902B-2B0778A1F7D3}" srcOrd="0" destOrd="1" presId="urn:microsoft.com/office/officeart/2005/8/layout/hList1"/>
    <dgm:cxn modelId="{930E27A6-1143-4A35-86AC-0E7B5D13D13A}" srcId="{4F1C21E5-AA80-4197-A167-BCD6D7BD4E11}" destId="{C15BB8A2-0322-477C-BC0B-5F7F6ACEC537}" srcOrd="1" destOrd="0" parTransId="{C439D063-3482-47E6-9B9A-A0F8659E2DC8}" sibTransId="{DF6628D9-D504-4F9D-BA03-8EF92092E468}"/>
    <dgm:cxn modelId="{D68DFFB5-7B11-A648-8EF0-A38FBCAAB0DC}" type="presOf" srcId="{F263FA67-876C-4157-81C0-6291E8D90815}" destId="{905E1C06-25EF-E841-902B-2B0778A1F7D3}" srcOrd="0" destOrd="0" presId="urn:microsoft.com/office/officeart/2005/8/layout/hList1"/>
    <dgm:cxn modelId="{0945AEC1-8B06-4A73-874E-BE7343EDD159}" srcId="{C15BB8A2-0322-477C-BC0B-5F7F6ACEC537}" destId="{A153010C-B785-4809-A22B-B3B7E49C748C}" srcOrd="0" destOrd="0" parTransId="{2447DB1C-177B-4681-AFD9-6575943BAAC0}" sibTransId="{08CC8263-BDC5-4FB5-BDE3-BE418E4E7587}"/>
    <dgm:cxn modelId="{0243FDCF-694D-034E-B893-497D3F625CFF}" type="presOf" srcId="{08EEAE69-1B98-4E08-BE75-235C2D328775}" destId="{170945A1-F59D-464F-9F7C-BA69E55F7389}" srcOrd="0" destOrd="1" presId="urn:microsoft.com/office/officeart/2005/8/layout/hList1"/>
    <dgm:cxn modelId="{655B5CDF-DE9E-4F99-85C7-B52EF08887C1}" srcId="{4F1C21E5-AA80-4197-A167-BCD6D7BD4E11}" destId="{FBDC13E9-2121-4299-BF67-C46AB83BBAA8}" srcOrd="0" destOrd="0" parTransId="{245CE969-F2A7-4F93-93DE-633508893497}" sibTransId="{D3940ACF-D89D-45C6-B806-F315416067B4}"/>
    <dgm:cxn modelId="{2F0611F3-660A-E547-8A5D-B0B223CDE9BB}" type="presOf" srcId="{A153010C-B785-4809-A22B-B3B7E49C748C}" destId="{170945A1-F59D-464F-9F7C-BA69E55F7389}" srcOrd="0" destOrd="0" presId="urn:microsoft.com/office/officeart/2005/8/layout/hList1"/>
    <dgm:cxn modelId="{8FA0D7A6-2389-B949-88E1-0B610DE48C7D}" type="presParOf" srcId="{BFAB3954-C514-E847-B004-93EC45E9BBC7}" destId="{F00C7AB6-28D8-1244-92BE-2BE1120A3139}" srcOrd="0" destOrd="0" presId="urn:microsoft.com/office/officeart/2005/8/layout/hList1"/>
    <dgm:cxn modelId="{8491F7B1-BC94-C647-BF27-7D64971065FA}" type="presParOf" srcId="{F00C7AB6-28D8-1244-92BE-2BE1120A3139}" destId="{B8A527D4-E8B7-F243-B10E-A4CDCEC76A01}" srcOrd="0" destOrd="0" presId="urn:microsoft.com/office/officeart/2005/8/layout/hList1"/>
    <dgm:cxn modelId="{B7E808CF-68B2-134E-BACA-B0CAC8FE97FA}" type="presParOf" srcId="{F00C7AB6-28D8-1244-92BE-2BE1120A3139}" destId="{905E1C06-25EF-E841-902B-2B0778A1F7D3}" srcOrd="1" destOrd="0" presId="urn:microsoft.com/office/officeart/2005/8/layout/hList1"/>
    <dgm:cxn modelId="{AD45A2C2-D886-7F4E-96A8-1CD9EC588818}" type="presParOf" srcId="{BFAB3954-C514-E847-B004-93EC45E9BBC7}" destId="{D0FAE896-9669-4844-8CB0-2558E06FB89C}" srcOrd="1" destOrd="0" presId="urn:microsoft.com/office/officeart/2005/8/layout/hList1"/>
    <dgm:cxn modelId="{58CFDE04-576C-2046-B2A3-F05013BC00AA}" type="presParOf" srcId="{BFAB3954-C514-E847-B004-93EC45E9BBC7}" destId="{09BB8FD8-F6A4-F44E-B0F2-7259B309F0B2}" srcOrd="2" destOrd="0" presId="urn:microsoft.com/office/officeart/2005/8/layout/hList1"/>
    <dgm:cxn modelId="{05F2C26D-4E8D-3A40-98B8-BCDC43B35815}" type="presParOf" srcId="{09BB8FD8-F6A4-F44E-B0F2-7259B309F0B2}" destId="{0E568527-593C-304C-8F61-B85C6015B4B7}" srcOrd="0" destOrd="0" presId="urn:microsoft.com/office/officeart/2005/8/layout/hList1"/>
    <dgm:cxn modelId="{4160DADB-813A-8B4B-8A5D-0A6484EEF74F}" type="presParOf" srcId="{09BB8FD8-F6A4-F44E-B0F2-7259B309F0B2}" destId="{170945A1-F59D-464F-9F7C-BA69E55F738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D699E51-8F44-4EBC-B751-9D41B66A054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84F96F8-DEB7-48D0-BFC1-427184B3B0C2}">
      <dgm:prSet/>
      <dgm:spPr/>
      <dgm:t>
        <a:bodyPr/>
        <a:lstStyle/>
        <a:p>
          <a:r>
            <a:rPr lang="en-CA" b="1" dirty="0"/>
            <a:t>Clarify guidance on the Board's comfort with uncertainty and where closer oversight is expected</a:t>
          </a:r>
          <a:endParaRPr lang="en-US" dirty="0"/>
        </a:p>
      </dgm:t>
    </dgm:pt>
    <dgm:pt modelId="{7217F485-2671-4818-AA3D-6150118BEDBE}" type="parTrans" cxnId="{BA4E34C5-AF8C-4674-A1DC-EE8676DEA591}">
      <dgm:prSet/>
      <dgm:spPr/>
      <dgm:t>
        <a:bodyPr/>
        <a:lstStyle/>
        <a:p>
          <a:endParaRPr lang="en-US"/>
        </a:p>
      </dgm:t>
    </dgm:pt>
    <dgm:pt modelId="{21346E00-7B57-440B-91D9-80D89C5E5410}" type="sibTrans" cxnId="{BA4E34C5-AF8C-4674-A1DC-EE8676DEA591}">
      <dgm:prSet/>
      <dgm:spPr/>
      <dgm:t>
        <a:bodyPr/>
        <a:lstStyle/>
        <a:p>
          <a:endParaRPr lang="en-US"/>
        </a:p>
      </dgm:t>
    </dgm:pt>
    <dgm:pt modelId="{0FC92FAD-5200-410D-B93D-7837542CA8D1}">
      <dgm:prSet/>
      <dgm:spPr/>
      <dgm:t>
        <a:bodyPr/>
        <a:lstStyle/>
        <a:p>
          <a:r>
            <a:rPr lang="en-US" dirty="0"/>
            <a:t>Ask about trends, appetite status, realism of actions</a:t>
          </a:r>
        </a:p>
      </dgm:t>
    </dgm:pt>
    <dgm:pt modelId="{61B99EE1-DEC4-4A6D-BAB9-C4357CBE6573}" type="parTrans" cxnId="{C997D1EE-5768-4087-B085-6E9D3D44C8A7}">
      <dgm:prSet/>
      <dgm:spPr/>
      <dgm:t>
        <a:bodyPr/>
        <a:lstStyle/>
        <a:p>
          <a:endParaRPr lang="en-US"/>
        </a:p>
      </dgm:t>
    </dgm:pt>
    <dgm:pt modelId="{CECF21EB-20E3-480B-A7BF-80B9365604E7}" type="sibTrans" cxnId="{C997D1EE-5768-4087-B085-6E9D3D44C8A7}">
      <dgm:prSet/>
      <dgm:spPr/>
      <dgm:t>
        <a:bodyPr/>
        <a:lstStyle/>
        <a:p>
          <a:endParaRPr lang="en-US"/>
        </a:p>
      </dgm:t>
    </dgm:pt>
    <dgm:pt modelId="{CF837270-066E-4565-BE6E-5D1D687145BF}">
      <dgm:prSet/>
      <dgm:spPr/>
      <dgm:t>
        <a:bodyPr/>
        <a:lstStyle/>
        <a:p>
          <a:r>
            <a:rPr lang="en-US" dirty="0"/>
            <a:t>Reinforce a culture where risk discussion is normal &amp; constructive</a:t>
          </a:r>
        </a:p>
      </dgm:t>
    </dgm:pt>
    <dgm:pt modelId="{E87CA7EA-2500-43C9-BB99-683F4F236384}" type="parTrans" cxnId="{4C652DCF-B6A0-4DCA-915D-F7CA6A119846}">
      <dgm:prSet/>
      <dgm:spPr/>
      <dgm:t>
        <a:bodyPr/>
        <a:lstStyle/>
        <a:p>
          <a:endParaRPr lang="en-US"/>
        </a:p>
      </dgm:t>
    </dgm:pt>
    <dgm:pt modelId="{7B42646A-C39B-45B3-994C-34C608557867}" type="sibTrans" cxnId="{4C652DCF-B6A0-4DCA-915D-F7CA6A119846}">
      <dgm:prSet/>
      <dgm:spPr/>
      <dgm:t>
        <a:bodyPr/>
        <a:lstStyle/>
        <a:p>
          <a:endParaRPr lang="en-US"/>
        </a:p>
      </dgm:t>
    </dgm:pt>
    <dgm:pt modelId="{8809084D-885C-4B40-89EB-E5BF2D5AFF6C}">
      <dgm:prSet/>
      <dgm:spPr/>
      <dgm:t>
        <a:bodyPr/>
        <a:lstStyle/>
        <a:p>
          <a:r>
            <a:rPr lang="en-US" dirty="0"/>
            <a:t>Regularly review priority risks</a:t>
          </a:r>
        </a:p>
      </dgm:t>
    </dgm:pt>
    <dgm:pt modelId="{D4F08218-01A3-194E-B30E-1D0A43C3547A}" type="parTrans" cxnId="{0A885A09-6509-1045-B6B4-E25B6574B43E}">
      <dgm:prSet/>
      <dgm:spPr/>
      <dgm:t>
        <a:bodyPr/>
        <a:lstStyle/>
        <a:p>
          <a:endParaRPr lang="en-US"/>
        </a:p>
      </dgm:t>
    </dgm:pt>
    <dgm:pt modelId="{72B6F6DD-5B69-C549-B051-02356867B455}" type="sibTrans" cxnId="{0A885A09-6509-1045-B6B4-E25B6574B43E}">
      <dgm:prSet/>
      <dgm:spPr/>
      <dgm:t>
        <a:bodyPr/>
        <a:lstStyle/>
        <a:p>
          <a:endParaRPr lang="en-US"/>
        </a:p>
      </dgm:t>
    </dgm:pt>
    <dgm:pt modelId="{CEEDEC21-F3DB-9A4A-BF6D-ACF19C194721}" type="pres">
      <dgm:prSet presAssocID="{3D699E51-8F44-4EBC-B751-9D41B66A054F}" presName="diagram" presStyleCnt="0">
        <dgm:presLayoutVars>
          <dgm:dir/>
          <dgm:resizeHandles val="exact"/>
        </dgm:presLayoutVars>
      </dgm:prSet>
      <dgm:spPr/>
    </dgm:pt>
    <dgm:pt modelId="{F409E82C-6597-8449-BC7A-1C97A6568E99}" type="pres">
      <dgm:prSet presAssocID="{584F96F8-DEB7-48D0-BFC1-427184B3B0C2}" presName="node" presStyleLbl="node1" presStyleIdx="0" presStyleCnt="4">
        <dgm:presLayoutVars>
          <dgm:bulletEnabled val="1"/>
        </dgm:presLayoutVars>
      </dgm:prSet>
      <dgm:spPr/>
    </dgm:pt>
    <dgm:pt modelId="{900E9C57-1750-C242-B8BF-26F665411D5A}" type="pres">
      <dgm:prSet presAssocID="{21346E00-7B57-440B-91D9-80D89C5E5410}" presName="sibTrans" presStyleCnt="0"/>
      <dgm:spPr/>
    </dgm:pt>
    <dgm:pt modelId="{D523A34D-F39E-5E4D-83E3-A9A9FE3CE1C6}" type="pres">
      <dgm:prSet presAssocID="{8809084D-885C-4B40-89EB-E5BF2D5AFF6C}" presName="node" presStyleLbl="node1" presStyleIdx="1" presStyleCnt="4">
        <dgm:presLayoutVars>
          <dgm:bulletEnabled val="1"/>
        </dgm:presLayoutVars>
      </dgm:prSet>
      <dgm:spPr/>
    </dgm:pt>
    <dgm:pt modelId="{4E84907B-279D-2444-96EC-043DB6CCE4FD}" type="pres">
      <dgm:prSet presAssocID="{72B6F6DD-5B69-C549-B051-02356867B455}" presName="sibTrans" presStyleCnt="0"/>
      <dgm:spPr/>
    </dgm:pt>
    <dgm:pt modelId="{59E86E7C-5D1A-EA48-89BD-C08B9F9C69B4}" type="pres">
      <dgm:prSet presAssocID="{0FC92FAD-5200-410D-B93D-7837542CA8D1}" presName="node" presStyleLbl="node1" presStyleIdx="2" presStyleCnt="4">
        <dgm:presLayoutVars>
          <dgm:bulletEnabled val="1"/>
        </dgm:presLayoutVars>
      </dgm:prSet>
      <dgm:spPr/>
    </dgm:pt>
    <dgm:pt modelId="{397246EE-DB95-3844-8D1F-A9E04892C036}" type="pres">
      <dgm:prSet presAssocID="{CECF21EB-20E3-480B-A7BF-80B9365604E7}" presName="sibTrans" presStyleCnt="0"/>
      <dgm:spPr/>
    </dgm:pt>
    <dgm:pt modelId="{2C0FE5D2-F354-0E41-9D5C-D8946AD32727}" type="pres">
      <dgm:prSet presAssocID="{CF837270-066E-4565-BE6E-5D1D687145BF}" presName="node" presStyleLbl="node1" presStyleIdx="3" presStyleCnt="4">
        <dgm:presLayoutVars>
          <dgm:bulletEnabled val="1"/>
        </dgm:presLayoutVars>
      </dgm:prSet>
      <dgm:spPr/>
    </dgm:pt>
  </dgm:ptLst>
  <dgm:cxnLst>
    <dgm:cxn modelId="{0A885A09-6509-1045-B6B4-E25B6574B43E}" srcId="{3D699E51-8F44-4EBC-B751-9D41B66A054F}" destId="{8809084D-885C-4B40-89EB-E5BF2D5AFF6C}" srcOrd="1" destOrd="0" parTransId="{D4F08218-01A3-194E-B30E-1D0A43C3547A}" sibTransId="{72B6F6DD-5B69-C549-B051-02356867B455}"/>
    <dgm:cxn modelId="{75828837-DD9D-104C-98BF-130DE1B6CF57}" type="presOf" srcId="{0FC92FAD-5200-410D-B93D-7837542CA8D1}" destId="{59E86E7C-5D1A-EA48-89BD-C08B9F9C69B4}" srcOrd="0" destOrd="0" presId="urn:microsoft.com/office/officeart/2005/8/layout/default"/>
    <dgm:cxn modelId="{C0360B5D-F638-CF46-B774-FEB1F8AD3763}" type="presOf" srcId="{584F96F8-DEB7-48D0-BFC1-427184B3B0C2}" destId="{F409E82C-6597-8449-BC7A-1C97A6568E99}" srcOrd="0" destOrd="0" presId="urn:microsoft.com/office/officeart/2005/8/layout/default"/>
    <dgm:cxn modelId="{26699952-6C48-1845-A6A2-DA024A203FA0}" type="presOf" srcId="{8809084D-885C-4B40-89EB-E5BF2D5AFF6C}" destId="{D523A34D-F39E-5E4D-83E3-A9A9FE3CE1C6}" srcOrd="0" destOrd="0" presId="urn:microsoft.com/office/officeart/2005/8/layout/default"/>
    <dgm:cxn modelId="{BA4E34C5-AF8C-4674-A1DC-EE8676DEA591}" srcId="{3D699E51-8F44-4EBC-B751-9D41B66A054F}" destId="{584F96F8-DEB7-48D0-BFC1-427184B3B0C2}" srcOrd="0" destOrd="0" parTransId="{7217F485-2671-4818-AA3D-6150118BEDBE}" sibTransId="{21346E00-7B57-440B-91D9-80D89C5E5410}"/>
    <dgm:cxn modelId="{4C652DCF-B6A0-4DCA-915D-F7CA6A119846}" srcId="{3D699E51-8F44-4EBC-B751-9D41B66A054F}" destId="{CF837270-066E-4565-BE6E-5D1D687145BF}" srcOrd="3" destOrd="0" parTransId="{E87CA7EA-2500-43C9-BB99-683F4F236384}" sibTransId="{7B42646A-C39B-45B3-994C-34C608557867}"/>
    <dgm:cxn modelId="{C997D1EE-5768-4087-B085-6E9D3D44C8A7}" srcId="{3D699E51-8F44-4EBC-B751-9D41B66A054F}" destId="{0FC92FAD-5200-410D-B93D-7837542CA8D1}" srcOrd="2" destOrd="0" parTransId="{61B99EE1-DEC4-4A6D-BAB9-C4357CBE6573}" sibTransId="{CECF21EB-20E3-480B-A7BF-80B9365604E7}"/>
    <dgm:cxn modelId="{8EFC74F4-3039-0042-86FF-30D390082C46}" type="presOf" srcId="{3D699E51-8F44-4EBC-B751-9D41B66A054F}" destId="{CEEDEC21-F3DB-9A4A-BF6D-ACF19C194721}" srcOrd="0" destOrd="0" presId="urn:microsoft.com/office/officeart/2005/8/layout/default"/>
    <dgm:cxn modelId="{58645DFD-6CB1-E343-AC51-F8BE00C4BB92}" type="presOf" srcId="{CF837270-066E-4565-BE6E-5D1D687145BF}" destId="{2C0FE5D2-F354-0E41-9D5C-D8946AD32727}" srcOrd="0" destOrd="0" presId="urn:microsoft.com/office/officeart/2005/8/layout/default"/>
    <dgm:cxn modelId="{AAF9DEC2-1DD7-944D-A3A0-8D07474DE679}" type="presParOf" srcId="{CEEDEC21-F3DB-9A4A-BF6D-ACF19C194721}" destId="{F409E82C-6597-8449-BC7A-1C97A6568E99}" srcOrd="0" destOrd="0" presId="urn:microsoft.com/office/officeart/2005/8/layout/default"/>
    <dgm:cxn modelId="{EF3F21E1-FA8F-B74C-B180-F25FD875BDB0}" type="presParOf" srcId="{CEEDEC21-F3DB-9A4A-BF6D-ACF19C194721}" destId="{900E9C57-1750-C242-B8BF-26F665411D5A}" srcOrd="1" destOrd="0" presId="urn:microsoft.com/office/officeart/2005/8/layout/default"/>
    <dgm:cxn modelId="{44D5191F-571F-1946-89C7-5E5108ED1C7F}" type="presParOf" srcId="{CEEDEC21-F3DB-9A4A-BF6D-ACF19C194721}" destId="{D523A34D-F39E-5E4D-83E3-A9A9FE3CE1C6}" srcOrd="2" destOrd="0" presId="urn:microsoft.com/office/officeart/2005/8/layout/default"/>
    <dgm:cxn modelId="{56D27A7A-6661-A942-9EC7-53BFBEA65BD5}" type="presParOf" srcId="{CEEDEC21-F3DB-9A4A-BF6D-ACF19C194721}" destId="{4E84907B-279D-2444-96EC-043DB6CCE4FD}" srcOrd="3" destOrd="0" presId="urn:microsoft.com/office/officeart/2005/8/layout/default"/>
    <dgm:cxn modelId="{D0278C95-12C8-5F4C-87CB-73EEC9FE53F1}" type="presParOf" srcId="{CEEDEC21-F3DB-9A4A-BF6D-ACF19C194721}" destId="{59E86E7C-5D1A-EA48-89BD-C08B9F9C69B4}" srcOrd="4" destOrd="0" presId="urn:microsoft.com/office/officeart/2005/8/layout/default"/>
    <dgm:cxn modelId="{E0852FBC-9828-E84D-A45F-35FDE6993F8E}" type="presParOf" srcId="{CEEDEC21-F3DB-9A4A-BF6D-ACF19C194721}" destId="{397246EE-DB95-3844-8D1F-A9E04892C036}" srcOrd="5" destOrd="0" presId="urn:microsoft.com/office/officeart/2005/8/layout/default"/>
    <dgm:cxn modelId="{1A50BEAB-7771-7741-9B22-A90CF600BE17}" type="presParOf" srcId="{CEEDEC21-F3DB-9A4A-BF6D-ACF19C194721}" destId="{2C0FE5D2-F354-0E41-9D5C-D8946AD3272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3321B02-8EED-48EB-9B96-DD89CB503572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8A8D089-0FE0-46AC-B6A1-8B9363F555BB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/>
            <a:t>Concise dashboard</a:t>
          </a:r>
        </a:p>
      </dgm:t>
    </dgm:pt>
    <dgm:pt modelId="{6106C791-0267-45C2-9490-1C4AAA8B9602}" type="parTrans" cxnId="{808EF5D8-5BE4-4816-9B0D-6F30F5AED3EE}">
      <dgm:prSet/>
      <dgm:spPr/>
      <dgm:t>
        <a:bodyPr/>
        <a:lstStyle/>
        <a:p>
          <a:endParaRPr lang="en-US" sz="1800"/>
        </a:p>
      </dgm:t>
    </dgm:pt>
    <dgm:pt modelId="{3E316184-8D75-4D15-8C45-535A13689BD2}" type="sibTrans" cxnId="{808EF5D8-5BE4-4816-9B0D-6F30F5AED3EE}">
      <dgm:prSet/>
      <dgm:spPr/>
      <dgm:t>
        <a:bodyPr/>
        <a:lstStyle/>
        <a:p>
          <a:endParaRPr lang="en-US"/>
        </a:p>
      </dgm:t>
    </dgm:pt>
    <dgm:pt modelId="{461C551E-421F-44CE-B616-9BE5A436B90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/>
            <a:t>Plain-language summaries with accountability and next steps</a:t>
          </a:r>
        </a:p>
      </dgm:t>
    </dgm:pt>
    <dgm:pt modelId="{7F0D78F2-2483-4FC6-A04C-F0F8E578535A}" type="parTrans" cxnId="{F5E9402B-C8CF-4AF8-B0F4-FD9DFE2AB4AF}">
      <dgm:prSet/>
      <dgm:spPr/>
      <dgm:t>
        <a:bodyPr/>
        <a:lstStyle/>
        <a:p>
          <a:endParaRPr lang="en-US" sz="1800"/>
        </a:p>
      </dgm:t>
    </dgm:pt>
    <dgm:pt modelId="{64902C7E-922E-48C1-BD20-564C56CE47AD}" type="sibTrans" cxnId="{F5E9402B-C8CF-4AF8-B0F4-FD9DFE2AB4AF}">
      <dgm:prSet/>
      <dgm:spPr/>
      <dgm:t>
        <a:bodyPr/>
        <a:lstStyle/>
        <a:p>
          <a:endParaRPr lang="en-US"/>
        </a:p>
      </dgm:t>
    </dgm:pt>
    <dgm:pt modelId="{D8311161-B96D-4F08-8123-45E47405385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/>
            <a:t>Emphasis on:</a:t>
          </a:r>
        </a:p>
      </dgm:t>
    </dgm:pt>
    <dgm:pt modelId="{F52A8F17-8672-43AC-9262-35BF66508516}" type="parTrans" cxnId="{D4A7AD39-6156-4071-A7B0-35F4A406923D}">
      <dgm:prSet/>
      <dgm:spPr/>
      <dgm:t>
        <a:bodyPr/>
        <a:lstStyle/>
        <a:p>
          <a:endParaRPr lang="en-US" sz="1800"/>
        </a:p>
      </dgm:t>
    </dgm:pt>
    <dgm:pt modelId="{64556C89-08FB-4DBE-87DA-68F07319AC54}" type="sibTrans" cxnId="{D4A7AD39-6156-4071-A7B0-35F4A406923D}">
      <dgm:prSet/>
      <dgm:spPr/>
      <dgm:t>
        <a:bodyPr/>
        <a:lstStyle/>
        <a:p>
          <a:endParaRPr lang="en-US"/>
        </a:p>
      </dgm:t>
    </dgm:pt>
    <dgm:pt modelId="{00F1563C-5A80-D242-A8CA-3F51C786A19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Alignment to strategy and FESL
Trends over time
Risks outside board appetite
Decisions or support required</a:t>
          </a:r>
        </a:p>
      </dgm:t>
    </dgm:pt>
    <dgm:pt modelId="{34F197F5-3952-3144-B488-9F4E9344FA80}" type="parTrans" cxnId="{A584880B-9562-3E47-8876-0A3EB2AE9E62}">
      <dgm:prSet/>
      <dgm:spPr/>
      <dgm:t>
        <a:bodyPr/>
        <a:lstStyle/>
        <a:p>
          <a:endParaRPr lang="en-US"/>
        </a:p>
      </dgm:t>
    </dgm:pt>
    <dgm:pt modelId="{A9AA6188-6CA0-7246-9C13-FF2133E39057}" type="sibTrans" cxnId="{A584880B-9562-3E47-8876-0A3EB2AE9E62}">
      <dgm:prSet/>
      <dgm:spPr/>
      <dgm:t>
        <a:bodyPr/>
        <a:lstStyle/>
        <a:p>
          <a:endParaRPr lang="en-US"/>
        </a:p>
      </dgm:t>
    </dgm:pt>
    <dgm:pt modelId="{6F6F9A88-AB20-4644-B142-4DDECEBD503A}" type="pres">
      <dgm:prSet presAssocID="{73321B02-8EED-48EB-9B96-DD89CB503572}" presName="root" presStyleCnt="0">
        <dgm:presLayoutVars>
          <dgm:dir/>
          <dgm:resizeHandles val="exact"/>
        </dgm:presLayoutVars>
      </dgm:prSet>
      <dgm:spPr/>
    </dgm:pt>
    <dgm:pt modelId="{A90F74A0-5241-4879-8AB7-9715DAF5EDAC}" type="pres">
      <dgm:prSet presAssocID="{B8A8D089-0FE0-46AC-B6A1-8B9363F555BB}" presName="compNode" presStyleCnt="0"/>
      <dgm:spPr/>
    </dgm:pt>
    <dgm:pt modelId="{90F5E326-2108-43DF-A374-B5499BD86292}" type="pres">
      <dgm:prSet presAssocID="{B8A8D089-0FE0-46AC-B6A1-8B9363F555B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2DBDD7AB-78DC-440B-8C96-EA7AB535CE4D}" type="pres">
      <dgm:prSet presAssocID="{B8A8D089-0FE0-46AC-B6A1-8B9363F555BB}" presName="iconSpace" presStyleCnt="0"/>
      <dgm:spPr/>
    </dgm:pt>
    <dgm:pt modelId="{2B5D5BB6-2077-4A12-ADC9-42B20085AAA6}" type="pres">
      <dgm:prSet presAssocID="{B8A8D089-0FE0-46AC-B6A1-8B9363F555BB}" presName="parTx" presStyleLbl="revTx" presStyleIdx="0" presStyleCnt="6">
        <dgm:presLayoutVars>
          <dgm:chMax val="0"/>
          <dgm:chPref val="0"/>
        </dgm:presLayoutVars>
      </dgm:prSet>
      <dgm:spPr/>
    </dgm:pt>
    <dgm:pt modelId="{C606D225-6EAA-4A63-A00A-490F18BF1DA2}" type="pres">
      <dgm:prSet presAssocID="{B8A8D089-0FE0-46AC-B6A1-8B9363F555BB}" presName="txSpace" presStyleCnt="0"/>
      <dgm:spPr/>
    </dgm:pt>
    <dgm:pt modelId="{58376F47-C6B6-4860-80B1-C2503FBEC9EF}" type="pres">
      <dgm:prSet presAssocID="{B8A8D089-0FE0-46AC-B6A1-8B9363F555BB}" presName="desTx" presStyleLbl="revTx" presStyleIdx="1" presStyleCnt="6">
        <dgm:presLayoutVars/>
      </dgm:prSet>
      <dgm:spPr/>
    </dgm:pt>
    <dgm:pt modelId="{445395E0-E507-43BD-8867-B4E9C98EC2A3}" type="pres">
      <dgm:prSet presAssocID="{3E316184-8D75-4D15-8C45-535A13689BD2}" presName="sibTrans" presStyleCnt="0"/>
      <dgm:spPr/>
    </dgm:pt>
    <dgm:pt modelId="{94707CB0-9A11-4970-AC31-DC0D155BEB65}" type="pres">
      <dgm:prSet presAssocID="{461C551E-421F-44CE-B616-9BE5A436B905}" presName="compNode" presStyleCnt="0"/>
      <dgm:spPr/>
    </dgm:pt>
    <dgm:pt modelId="{DE5A4C83-45B8-400E-B2CF-0FECD142EB77}" type="pres">
      <dgm:prSet presAssocID="{461C551E-421F-44CE-B616-9BE5A436B905}" presName="iconRect" presStyleLbl="node1" presStyleIdx="1" presStyleCnt="3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FAFDBC79-58F0-42BC-AA42-F6E69A09E85E}" type="pres">
      <dgm:prSet presAssocID="{461C551E-421F-44CE-B616-9BE5A436B905}" presName="iconSpace" presStyleCnt="0"/>
      <dgm:spPr/>
    </dgm:pt>
    <dgm:pt modelId="{A527D277-885C-4E6F-A4DC-D9C7E0BDA78F}" type="pres">
      <dgm:prSet presAssocID="{461C551E-421F-44CE-B616-9BE5A436B905}" presName="parTx" presStyleLbl="revTx" presStyleIdx="2" presStyleCnt="6">
        <dgm:presLayoutVars>
          <dgm:chMax val="0"/>
          <dgm:chPref val="0"/>
        </dgm:presLayoutVars>
      </dgm:prSet>
      <dgm:spPr/>
    </dgm:pt>
    <dgm:pt modelId="{719B68C5-1D58-4B01-89F2-8E1E4ACF82A9}" type="pres">
      <dgm:prSet presAssocID="{461C551E-421F-44CE-B616-9BE5A436B905}" presName="txSpace" presStyleCnt="0"/>
      <dgm:spPr/>
    </dgm:pt>
    <dgm:pt modelId="{6EBD3948-2E48-456C-8D66-3E28D2109DED}" type="pres">
      <dgm:prSet presAssocID="{461C551E-421F-44CE-B616-9BE5A436B905}" presName="desTx" presStyleLbl="revTx" presStyleIdx="3" presStyleCnt="6">
        <dgm:presLayoutVars/>
      </dgm:prSet>
      <dgm:spPr/>
    </dgm:pt>
    <dgm:pt modelId="{BE59F057-D78A-4902-847B-33A5E5211236}" type="pres">
      <dgm:prSet presAssocID="{64902C7E-922E-48C1-BD20-564C56CE47AD}" presName="sibTrans" presStyleCnt="0"/>
      <dgm:spPr/>
    </dgm:pt>
    <dgm:pt modelId="{A3622CEA-B26B-4346-AC1B-D938005BD242}" type="pres">
      <dgm:prSet presAssocID="{D8311161-B96D-4F08-8123-45E474053855}" presName="compNode" presStyleCnt="0"/>
      <dgm:spPr/>
    </dgm:pt>
    <dgm:pt modelId="{C212F229-7AE2-4C00-BE35-EC16FA15DD88}" type="pres">
      <dgm:prSet presAssocID="{D8311161-B96D-4F08-8123-45E474053855}" presName="iconRect" presStyleLbl="node1" presStyleIdx="2" presStyleCnt="3"/>
      <dgm:spPr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4EEE12D-A2E6-48B3-B6B6-0C343AA16694}" type="pres">
      <dgm:prSet presAssocID="{D8311161-B96D-4F08-8123-45E474053855}" presName="iconSpace" presStyleCnt="0"/>
      <dgm:spPr/>
    </dgm:pt>
    <dgm:pt modelId="{DF897D68-9B19-47BF-A521-480B42EBBCE9}" type="pres">
      <dgm:prSet presAssocID="{D8311161-B96D-4F08-8123-45E474053855}" presName="parTx" presStyleLbl="revTx" presStyleIdx="4" presStyleCnt="6">
        <dgm:presLayoutVars>
          <dgm:chMax val="0"/>
          <dgm:chPref val="0"/>
        </dgm:presLayoutVars>
      </dgm:prSet>
      <dgm:spPr/>
    </dgm:pt>
    <dgm:pt modelId="{5E6CD109-F5A7-42E7-86CC-2557A198B209}" type="pres">
      <dgm:prSet presAssocID="{D8311161-B96D-4F08-8123-45E474053855}" presName="txSpace" presStyleCnt="0"/>
      <dgm:spPr/>
    </dgm:pt>
    <dgm:pt modelId="{08C82435-F535-404A-8EA0-AEEA357DA7FE}" type="pres">
      <dgm:prSet presAssocID="{D8311161-B96D-4F08-8123-45E474053855}" presName="desTx" presStyleLbl="revTx" presStyleIdx="5" presStyleCnt="6">
        <dgm:presLayoutVars/>
      </dgm:prSet>
      <dgm:spPr/>
    </dgm:pt>
  </dgm:ptLst>
  <dgm:cxnLst>
    <dgm:cxn modelId="{A584880B-9562-3E47-8876-0A3EB2AE9E62}" srcId="{D8311161-B96D-4F08-8123-45E474053855}" destId="{00F1563C-5A80-D242-A8CA-3F51C786A19F}" srcOrd="0" destOrd="0" parTransId="{34F197F5-3952-3144-B488-9F4E9344FA80}" sibTransId="{A9AA6188-6CA0-7246-9C13-FF2133E39057}"/>
    <dgm:cxn modelId="{A44AA027-D5B4-6048-B5A3-27A99C693A0A}" type="presOf" srcId="{D8311161-B96D-4F08-8123-45E474053855}" destId="{DF897D68-9B19-47BF-A521-480B42EBBCE9}" srcOrd="0" destOrd="0" presId="urn:microsoft.com/office/officeart/2018/2/layout/IconLabelDescriptionList"/>
    <dgm:cxn modelId="{F5E9402B-C8CF-4AF8-B0F4-FD9DFE2AB4AF}" srcId="{73321B02-8EED-48EB-9B96-DD89CB503572}" destId="{461C551E-421F-44CE-B616-9BE5A436B905}" srcOrd="1" destOrd="0" parTransId="{7F0D78F2-2483-4FC6-A04C-F0F8E578535A}" sibTransId="{64902C7E-922E-48C1-BD20-564C56CE47AD}"/>
    <dgm:cxn modelId="{942B8D2D-235A-A94F-93BB-5BF476F0AF1E}" type="presOf" srcId="{461C551E-421F-44CE-B616-9BE5A436B905}" destId="{A527D277-885C-4E6F-A4DC-D9C7E0BDA78F}" srcOrd="0" destOrd="0" presId="urn:microsoft.com/office/officeart/2018/2/layout/IconLabelDescriptionList"/>
    <dgm:cxn modelId="{D4A7AD39-6156-4071-A7B0-35F4A406923D}" srcId="{73321B02-8EED-48EB-9B96-DD89CB503572}" destId="{D8311161-B96D-4F08-8123-45E474053855}" srcOrd="2" destOrd="0" parTransId="{F52A8F17-8672-43AC-9262-35BF66508516}" sibTransId="{64556C89-08FB-4DBE-87DA-68F07319AC54}"/>
    <dgm:cxn modelId="{3CFCD84C-7FCA-BD43-ABEE-86DD21468615}" type="presOf" srcId="{B8A8D089-0FE0-46AC-B6A1-8B9363F555BB}" destId="{2B5D5BB6-2077-4A12-ADC9-42B20085AAA6}" srcOrd="0" destOrd="0" presId="urn:microsoft.com/office/officeart/2018/2/layout/IconLabelDescriptionList"/>
    <dgm:cxn modelId="{13D2BB80-75F9-A04C-B8CD-63629ADF8E76}" type="presOf" srcId="{00F1563C-5A80-D242-A8CA-3F51C786A19F}" destId="{08C82435-F535-404A-8EA0-AEEA357DA7FE}" srcOrd="0" destOrd="0" presId="urn:microsoft.com/office/officeart/2018/2/layout/IconLabelDescriptionList"/>
    <dgm:cxn modelId="{DCD745C3-9541-F747-84CA-BF15E5431215}" type="presOf" srcId="{73321B02-8EED-48EB-9B96-DD89CB503572}" destId="{6F6F9A88-AB20-4644-B142-4DDECEBD503A}" srcOrd="0" destOrd="0" presId="urn:microsoft.com/office/officeart/2018/2/layout/IconLabelDescriptionList"/>
    <dgm:cxn modelId="{808EF5D8-5BE4-4816-9B0D-6F30F5AED3EE}" srcId="{73321B02-8EED-48EB-9B96-DD89CB503572}" destId="{B8A8D089-0FE0-46AC-B6A1-8B9363F555BB}" srcOrd="0" destOrd="0" parTransId="{6106C791-0267-45C2-9490-1C4AAA8B9602}" sibTransId="{3E316184-8D75-4D15-8C45-535A13689BD2}"/>
    <dgm:cxn modelId="{957DD61B-804D-8443-AE27-B53A7282BA68}" type="presParOf" srcId="{6F6F9A88-AB20-4644-B142-4DDECEBD503A}" destId="{A90F74A0-5241-4879-8AB7-9715DAF5EDAC}" srcOrd="0" destOrd="0" presId="urn:microsoft.com/office/officeart/2018/2/layout/IconLabelDescriptionList"/>
    <dgm:cxn modelId="{F8E5F1A4-91E4-A64D-BA43-595AF94342AC}" type="presParOf" srcId="{A90F74A0-5241-4879-8AB7-9715DAF5EDAC}" destId="{90F5E326-2108-43DF-A374-B5499BD86292}" srcOrd="0" destOrd="0" presId="urn:microsoft.com/office/officeart/2018/2/layout/IconLabelDescriptionList"/>
    <dgm:cxn modelId="{0AE94926-77A1-8940-B0A3-8332B93DD572}" type="presParOf" srcId="{A90F74A0-5241-4879-8AB7-9715DAF5EDAC}" destId="{2DBDD7AB-78DC-440B-8C96-EA7AB535CE4D}" srcOrd="1" destOrd="0" presId="urn:microsoft.com/office/officeart/2018/2/layout/IconLabelDescriptionList"/>
    <dgm:cxn modelId="{3FF26637-998A-4B43-84C0-5B0AFEB9AA6D}" type="presParOf" srcId="{A90F74A0-5241-4879-8AB7-9715DAF5EDAC}" destId="{2B5D5BB6-2077-4A12-ADC9-42B20085AAA6}" srcOrd="2" destOrd="0" presId="urn:microsoft.com/office/officeart/2018/2/layout/IconLabelDescriptionList"/>
    <dgm:cxn modelId="{10E2BBD1-B7E9-7D4C-919A-91EF7D887142}" type="presParOf" srcId="{A90F74A0-5241-4879-8AB7-9715DAF5EDAC}" destId="{C606D225-6EAA-4A63-A00A-490F18BF1DA2}" srcOrd="3" destOrd="0" presId="urn:microsoft.com/office/officeart/2018/2/layout/IconLabelDescriptionList"/>
    <dgm:cxn modelId="{3A563E6F-90F2-284E-9D54-37097096F2F7}" type="presParOf" srcId="{A90F74A0-5241-4879-8AB7-9715DAF5EDAC}" destId="{58376F47-C6B6-4860-80B1-C2503FBEC9EF}" srcOrd="4" destOrd="0" presId="urn:microsoft.com/office/officeart/2018/2/layout/IconLabelDescriptionList"/>
    <dgm:cxn modelId="{3ED36842-69B0-6B4C-903A-8FFEA9C8DB68}" type="presParOf" srcId="{6F6F9A88-AB20-4644-B142-4DDECEBD503A}" destId="{445395E0-E507-43BD-8867-B4E9C98EC2A3}" srcOrd="1" destOrd="0" presId="urn:microsoft.com/office/officeart/2018/2/layout/IconLabelDescriptionList"/>
    <dgm:cxn modelId="{2B5B8668-1215-FD4F-857C-43367BD8E943}" type="presParOf" srcId="{6F6F9A88-AB20-4644-B142-4DDECEBD503A}" destId="{94707CB0-9A11-4970-AC31-DC0D155BEB65}" srcOrd="2" destOrd="0" presId="urn:microsoft.com/office/officeart/2018/2/layout/IconLabelDescriptionList"/>
    <dgm:cxn modelId="{E779FCE3-CB1D-CA43-A7DE-28F259C352CF}" type="presParOf" srcId="{94707CB0-9A11-4970-AC31-DC0D155BEB65}" destId="{DE5A4C83-45B8-400E-B2CF-0FECD142EB77}" srcOrd="0" destOrd="0" presId="urn:microsoft.com/office/officeart/2018/2/layout/IconLabelDescriptionList"/>
    <dgm:cxn modelId="{C8EBCB86-D920-D046-A8CE-E9792BA37D81}" type="presParOf" srcId="{94707CB0-9A11-4970-AC31-DC0D155BEB65}" destId="{FAFDBC79-58F0-42BC-AA42-F6E69A09E85E}" srcOrd="1" destOrd="0" presId="urn:microsoft.com/office/officeart/2018/2/layout/IconLabelDescriptionList"/>
    <dgm:cxn modelId="{BD03D493-26BB-5744-9CF5-27783AB1C30C}" type="presParOf" srcId="{94707CB0-9A11-4970-AC31-DC0D155BEB65}" destId="{A527D277-885C-4E6F-A4DC-D9C7E0BDA78F}" srcOrd="2" destOrd="0" presId="urn:microsoft.com/office/officeart/2018/2/layout/IconLabelDescriptionList"/>
    <dgm:cxn modelId="{0832AF65-6D83-1740-9673-F94280BDFACD}" type="presParOf" srcId="{94707CB0-9A11-4970-AC31-DC0D155BEB65}" destId="{719B68C5-1D58-4B01-89F2-8E1E4ACF82A9}" srcOrd="3" destOrd="0" presId="urn:microsoft.com/office/officeart/2018/2/layout/IconLabelDescriptionList"/>
    <dgm:cxn modelId="{B2EA355E-3075-A245-9337-0B629948FBB9}" type="presParOf" srcId="{94707CB0-9A11-4970-AC31-DC0D155BEB65}" destId="{6EBD3948-2E48-456C-8D66-3E28D2109DED}" srcOrd="4" destOrd="0" presId="urn:microsoft.com/office/officeart/2018/2/layout/IconLabelDescriptionList"/>
    <dgm:cxn modelId="{2B77AC63-D3F1-054D-8BE7-D9F508880CE6}" type="presParOf" srcId="{6F6F9A88-AB20-4644-B142-4DDECEBD503A}" destId="{BE59F057-D78A-4902-847B-33A5E5211236}" srcOrd="3" destOrd="0" presId="urn:microsoft.com/office/officeart/2018/2/layout/IconLabelDescriptionList"/>
    <dgm:cxn modelId="{E598F49C-9AA2-3F4E-A13D-3F15A272B5FF}" type="presParOf" srcId="{6F6F9A88-AB20-4644-B142-4DDECEBD503A}" destId="{A3622CEA-B26B-4346-AC1B-D938005BD242}" srcOrd="4" destOrd="0" presId="urn:microsoft.com/office/officeart/2018/2/layout/IconLabelDescriptionList"/>
    <dgm:cxn modelId="{9F83E807-7CFF-4E4E-A165-BAC85F9C8573}" type="presParOf" srcId="{A3622CEA-B26B-4346-AC1B-D938005BD242}" destId="{C212F229-7AE2-4C00-BE35-EC16FA15DD88}" srcOrd="0" destOrd="0" presId="urn:microsoft.com/office/officeart/2018/2/layout/IconLabelDescriptionList"/>
    <dgm:cxn modelId="{3EF34785-FDDE-A846-87FD-2E716CD5DA52}" type="presParOf" srcId="{A3622CEA-B26B-4346-AC1B-D938005BD242}" destId="{34EEE12D-A2E6-48B3-B6B6-0C343AA16694}" srcOrd="1" destOrd="0" presId="urn:microsoft.com/office/officeart/2018/2/layout/IconLabelDescriptionList"/>
    <dgm:cxn modelId="{75BB80E6-8F0C-AF47-95B6-F001675CD15F}" type="presParOf" srcId="{A3622CEA-B26B-4346-AC1B-D938005BD242}" destId="{DF897D68-9B19-47BF-A521-480B42EBBCE9}" srcOrd="2" destOrd="0" presId="urn:microsoft.com/office/officeart/2018/2/layout/IconLabelDescriptionList"/>
    <dgm:cxn modelId="{1D55FC94-49C8-1444-95A9-D89D528605A0}" type="presParOf" srcId="{A3622CEA-B26B-4346-AC1B-D938005BD242}" destId="{5E6CD109-F5A7-42E7-86CC-2557A198B209}" srcOrd="3" destOrd="0" presId="urn:microsoft.com/office/officeart/2018/2/layout/IconLabelDescriptionList"/>
    <dgm:cxn modelId="{0312C073-99D6-2046-AAB5-C452B14DF9C9}" type="presParOf" srcId="{A3622CEA-B26B-4346-AC1B-D938005BD242}" destId="{08C82435-F535-404A-8EA0-AEEA357DA7FE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619A9D7-AE6C-470B-8AFC-6BF01F07AD6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30AA68A-0671-438C-A56E-99C2856109A2}">
      <dgm:prSet/>
      <dgm:spPr/>
      <dgm:t>
        <a:bodyPr/>
        <a:lstStyle/>
        <a:p>
          <a:r>
            <a:rPr lang="en-US" dirty="0"/>
            <a:t>Phased, incremental ERM adoption</a:t>
          </a:r>
        </a:p>
      </dgm:t>
    </dgm:pt>
    <dgm:pt modelId="{25BA542C-A55D-4C34-9CE3-932A77D159E9}" type="parTrans" cxnId="{E61386D3-A0D3-481F-8311-69A222929555}">
      <dgm:prSet/>
      <dgm:spPr/>
      <dgm:t>
        <a:bodyPr/>
        <a:lstStyle/>
        <a:p>
          <a:endParaRPr lang="en-US"/>
        </a:p>
      </dgm:t>
    </dgm:pt>
    <dgm:pt modelId="{55A53B1D-A121-416E-9739-8B5315BB98DB}" type="sibTrans" cxnId="{E61386D3-A0D3-481F-8311-69A222929555}">
      <dgm:prSet/>
      <dgm:spPr/>
      <dgm:t>
        <a:bodyPr/>
        <a:lstStyle/>
        <a:p>
          <a:endParaRPr lang="en-US"/>
        </a:p>
      </dgm:t>
    </dgm:pt>
    <dgm:pt modelId="{8079359B-D1B4-422A-9450-CA67C00BDFEC}">
      <dgm:prSet/>
      <dgm:spPr/>
      <dgm:t>
        <a:bodyPr/>
        <a:lstStyle/>
        <a:p>
          <a:r>
            <a:rPr lang="en-US" dirty="0"/>
            <a:t>Approve risk appetite guidance</a:t>
          </a:r>
        </a:p>
      </dgm:t>
    </dgm:pt>
    <dgm:pt modelId="{259907ED-8A72-48FA-852F-66A1FCE002F9}" type="parTrans" cxnId="{DB8A606D-B6A9-4379-9D7E-C32D8C1AEA77}">
      <dgm:prSet/>
      <dgm:spPr/>
      <dgm:t>
        <a:bodyPr/>
        <a:lstStyle/>
        <a:p>
          <a:endParaRPr lang="en-US"/>
        </a:p>
      </dgm:t>
    </dgm:pt>
    <dgm:pt modelId="{75057836-FAC7-405B-8843-9882D9828BC1}" type="sibTrans" cxnId="{DB8A606D-B6A9-4379-9D7E-C32D8C1AEA77}">
      <dgm:prSet/>
      <dgm:spPr/>
      <dgm:t>
        <a:bodyPr/>
        <a:lstStyle/>
        <a:p>
          <a:endParaRPr lang="en-US"/>
        </a:p>
      </dgm:t>
    </dgm:pt>
    <dgm:pt modelId="{5B1A6371-A066-4BC5-ADC5-B28596076D8E}">
      <dgm:prSet/>
      <dgm:spPr/>
      <dgm:t>
        <a:bodyPr/>
        <a:lstStyle/>
        <a:p>
          <a:r>
            <a:rPr lang="en-US" dirty="0"/>
            <a:t>Receive periodic dashboard updates</a:t>
          </a:r>
        </a:p>
      </dgm:t>
    </dgm:pt>
    <dgm:pt modelId="{1FCBE44A-C4C2-44FB-BAFA-34FF329D6466}" type="parTrans" cxnId="{147BA9BE-3AD4-4992-A755-B60197086087}">
      <dgm:prSet/>
      <dgm:spPr/>
      <dgm:t>
        <a:bodyPr/>
        <a:lstStyle/>
        <a:p>
          <a:endParaRPr lang="en-US"/>
        </a:p>
      </dgm:t>
    </dgm:pt>
    <dgm:pt modelId="{0FDCA8F8-23F7-46B5-B1A6-DC4AA996D4B5}" type="sibTrans" cxnId="{147BA9BE-3AD4-4992-A755-B60197086087}">
      <dgm:prSet/>
      <dgm:spPr/>
      <dgm:t>
        <a:bodyPr/>
        <a:lstStyle/>
        <a:p>
          <a:endParaRPr lang="en-US"/>
        </a:p>
      </dgm:t>
    </dgm:pt>
    <dgm:pt modelId="{99F6EE4D-D5F3-4205-B959-DA13B4C6CA28}">
      <dgm:prSet/>
      <dgm:spPr/>
      <dgm:t>
        <a:bodyPr/>
        <a:lstStyle/>
        <a:p>
          <a:r>
            <a:rPr lang="en-US" dirty="0"/>
            <a:t>Support open, constructive risk culture</a:t>
          </a:r>
        </a:p>
      </dgm:t>
    </dgm:pt>
    <dgm:pt modelId="{87A208EF-FEF8-4017-B251-664DA9D74AA4}" type="parTrans" cxnId="{9E8B96B2-0472-4CDD-94B5-023627136C7D}">
      <dgm:prSet/>
      <dgm:spPr/>
      <dgm:t>
        <a:bodyPr/>
        <a:lstStyle/>
        <a:p>
          <a:endParaRPr lang="en-US"/>
        </a:p>
      </dgm:t>
    </dgm:pt>
    <dgm:pt modelId="{C1677FC0-0218-4C67-AC32-7ACC83C218EC}" type="sibTrans" cxnId="{9E8B96B2-0472-4CDD-94B5-023627136C7D}">
      <dgm:prSet/>
      <dgm:spPr/>
      <dgm:t>
        <a:bodyPr/>
        <a:lstStyle/>
        <a:p>
          <a:endParaRPr lang="en-US"/>
        </a:p>
      </dgm:t>
    </dgm:pt>
    <dgm:pt modelId="{A99C1DF1-804B-784C-884A-5B4011CB95EF}" type="pres">
      <dgm:prSet presAssocID="{F619A9D7-AE6C-470B-8AFC-6BF01F07AD69}" presName="diagram" presStyleCnt="0">
        <dgm:presLayoutVars>
          <dgm:dir/>
          <dgm:resizeHandles val="exact"/>
        </dgm:presLayoutVars>
      </dgm:prSet>
      <dgm:spPr/>
    </dgm:pt>
    <dgm:pt modelId="{C0A8C48E-1031-1245-BF04-4309BDE0E108}" type="pres">
      <dgm:prSet presAssocID="{330AA68A-0671-438C-A56E-99C2856109A2}" presName="node" presStyleLbl="node1" presStyleIdx="0" presStyleCnt="4">
        <dgm:presLayoutVars>
          <dgm:bulletEnabled val="1"/>
        </dgm:presLayoutVars>
      </dgm:prSet>
      <dgm:spPr/>
    </dgm:pt>
    <dgm:pt modelId="{271F9E9E-A46A-B840-9A34-8329601C72C5}" type="pres">
      <dgm:prSet presAssocID="{55A53B1D-A121-416E-9739-8B5315BB98DB}" presName="sibTrans" presStyleCnt="0"/>
      <dgm:spPr/>
    </dgm:pt>
    <dgm:pt modelId="{C88202AE-C72F-0043-A4C6-DBAFFB69D5E5}" type="pres">
      <dgm:prSet presAssocID="{8079359B-D1B4-422A-9450-CA67C00BDFEC}" presName="node" presStyleLbl="node1" presStyleIdx="1" presStyleCnt="4">
        <dgm:presLayoutVars>
          <dgm:bulletEnabled val="1"/>
        </dgm:presLayoutVars>
      </dgm:prSet>
      <dgm:spPr/>
    </dgm:pt>
    <dgm:pt modelId="{2E60168D-B169-EA4E-813D-BED7A9E8EE71}" type="pres">
      <dgm:prSet presAssocID="{75057836-FAC7-405B-8843-9882D9828BC1}" presName="sibTrans" presStyleCnt="0"/>
      <dgm:spPr/>
    </dgm:pt>
    <dgm:pt modelId="{92CBB26B-A4E5-B44C-87E4-422C098D6ADA}" type="pres">
      <dgm:prSet presAssocID="{5B1A6371-A066-4BC5-ADC5-B28596076D8E}" presName="node" presStyleLbl="node1" presStyleIdx="2" presStyleCnt="4">
        <dgm:presLayoutVars>
          <dgm:bulletEnabled val="1"/>
        </dgm:presLayoutVars>
      </dgm:prSet>
      <dgm:spPr/>
    </dgm:pt>
    <dgm:pt modelId="{8334954A-1EB8-DE49-926C-703C40E6AC9F}" type="pres">
      <dgm:prSet presAssocID="{0FDCA8F8-23F7-46B5-B1A6-DC4AA996D4B5}" presName="sibTrans" presStyleCnt="0"/>
      <dgm:spPr/>
    </dgm:pt>
    <dgm:pt modelId="{22D9704C-29B6-E44F-BD38-81EC791B9017}" type="pres">
      <dgm:prSet presAssocID="{99F6EE4D-D5F3-4205-B959-DA13B4C6CA28}" presName="node" presStyleLbl="node1" presStyleIdx="3" presStyleCnt="4">
        <dgm:presLayoutVars>
          <dgm:bulletEnabled val="1"/>
        </dgm:presLayoutVars>
      </dgm:prSet>
      <dgm:spPr/>
    </dgm:pt>
  </dgm:ptLst>
  <dgm:cxnLst>
    <dgm:cxn modelId="{3AA57748-4D2E-D64A-B794-3E78F4D65318}" type="presOf" srcId="{330AA68A-0671-438C-A56E-99C2856109A2}" destId="{C0A8C48E-1031-1245-BF04-4309BDE0E108}" srcOrd="0" destOrd="0" presId="urn:microsoft.com/office/officeart/2005/8/layout/default"/>
    <dgm:cxn modelId="{DB8A606D-B6A9-4379-9D7E-C32D8C1AEA77}" srcId="{F619A9D7-AE6C-470B-8AFC-6BF01F07AD69}" destId="{8079359B-D1B4-422A-9450-CA67C00BDFEC}" srcOrd="1" destOrd="0" parTransId="{259907ED-8A72-48FA-852F-66A1FCE002F9}" sibTransId="{75057836-FAC7-405B-8843-9882D9828BC1}"/>
    <dgm:cxn modelId="{EBDC1D7A-F4AC-534E-A95B-0EE2E1C6EA06}" type="presOf" srcId="{5B1A6371-A066-4BC5-ADC5-B28596076D8E}" destId="{92CBB26B-A4E5-B44C-87E4-422C098D6ADA}" srcOrd="0" destOrd="0" presId="urn:microsoft.com/office/officeart/2005/8/layout/default"/>
    <dgm:cxn modelId="{9E8B96B2-0472-4CDD-94B5-023627136C7D}" srcId="{F619A9D7-AE6C-470B-8AFC-6BF01F07AD69}" destId="{99F6EE4D-D5F3-4205-B959-DA13B4C6CA28}" srcOrd="3" destOrd="0" parTransId="{87A208EF-FEF8-4017-B251-664DA9D74AA4}" sibTransId="{C1677FC0-0218-4C67-AC32-7ACC83C218EC}"/>
    <dgm:cxn modelId="{147BA9BE-3AD4-4992-A755-B60197086087}" srcId="{F619A9D7-AE6C-470B-8AFC-6BF01F07AD69}" destId="{5B1A6371-A066-4BC5-ADC5-B28596076D8E}" srcOrd="2" destOrd="0" parTransId="{1FCBE44A-C4C2-44FB-BAFA-34FF329D6466}" sibTransId="{0FDCA8F8-23F7-46B5-B1A6-DC4AA996D4B5}"/>
    <dgm:cxn modelId="{2C9BF6D0-4874-3644-AB2B-8975E8F37A14}" type="presOf" srcId="{F619A9D7-AE6C-470B-8AFC-6BF01F07AD69}" destId="{A99C1DF1-804B-784C-884A-5B4011CB95EF}" srcOrd="0" destOrd="0" presId="urn:microsoft.com/office/officeart/2005/8/layout/default"/>
    <dgm:cxn modelId="{E61386D3-A0D3-481F-8311-69A222929555}" srcId="{F619A9D7-AE6C-470B-8AFC-6BF01F07AD69}" destId="{330AA68A-0671-438C-A56E-99C2856109A2}" srcOrd="0" destOrd="0" parTransId="{25BA542C-A55D-4C34-9CE3-932A77D159E9}" sibTransId="{55A53B1D-A121-416E-9739-8B5315BB98DB}"/>
    <dgm:cxn modelId="{077963DE-1A04-C141-8D81-98F74ADA4C4F}" type="presOf" srcId="{99F6EE4D-D5F3-4205-B959-DA13B4C6CA28}" destId="{22D9704C-29B6-E44F-BD38-81EC791B9017}" srcOrd="0" destOrd="0" presId="urn:microsoft.com/office/officeart/2005/8/layout/default"/>
    <dgm:cxn modelId="{4AB47EE0-CEE4-0549-A57A-12F33F9D1397}" type="presOf" srcId="{8079359B-D1B4-422A-9450-CA67C00BDFEC}" destId="{C88202AE-C72F-0043-A4C6-DBAFFB69D5E5}" srcOrd="0" destOrd="0" presId="urn:microsoft.com/office/officeart/2005/8/layout/default"/>
    <dgm:cxn modelId="{685E75DB-9D07-F249-9712-931E96D14DCD}" type="presParOf" srcId="{A99C1DF1-804B-784C-884A-5B4011CB95EF}" destId="{C0A8C48E-1031-1245-BF04-4309BDE0E108}" srcOrd="0" destOrd="0" presId="urn:microsoft.com/office/officeart/2005/8/layout/default"/>
    <dgm:cxn modelId="{46F36418-16AD-3E40-8566-06889E137649}" type="presParOf" srcId="{A99C1DF1-804B-784C-884A-5B4011CB95EF}" destId="{271F9E9E-A46A-B840-9A34-8329601C72C5}" srcOrd="1" destOrd="0" presId="urn:microsoft.com/office/officeart/2005/8/layout/default"/>
    <dgm:cxn modelId="{48949F62-C10A-7B42-B33A-B9F452384500}" type="presParOf" srcId="{A99C1DF1-804B-784C-884A-5B4011CB95EF}" destId="{C88202AE-C72F-0043-A4C6-DBAFFB69D5E5}" srcOrd="2" destOrd="0" presId="urn:microsoft.com/office/officeart/2005/8/layout/default"/>
    <dgm:cxn modelId="{C9A38AA4-5117-574C-BC72-107700A65AF7}" type="presParOf" srcId="{A99C1DF1-804B-784C-884A-5B4011CB95EF}" destId="{2E60168D-B169-EA4E-813D-BED7A9E8EE71}" srcOrd="3" destOrd="0" presId="urn:microsoft.com/office/officeart/2005/8/layout/default"/>
    <dgm:cxn modelId="{B99ECB82-23B1-EF44-A01F-AB43A2B865A2}" type="presParOf" srcId="{A99C1DF1-804B-784C-884A-5B4011CB95EF}" destId="{92CBB26B-A4E5-B44C-87E4-422C098D6ADA}" srcOrd="4" destOrd="0" presId="urn:microsoft.com/office/officeart/2005/8/layout/default"/>
    <dgm:cxn modelId="{5F8F8F95-26A5-2E4D-839C-1905F54839A8}" type="presParOf" srcId="{A99C1DF1-804B-784C-884A-5B4011CB95EF}" destId="{8334954A-1EB8-DE49-926C-703C40E6AC9F}" srcOrd="5" destOrd="0" presId="urn:microsoft.com/office/officeart/2005/8/layout/default"/>
    <dgm:cxn modelId="{AB7DE28C-CF93-BA4B-9054-36B371C994ED}" type="presParOf" srcId="{A99C1DF1-804B-784C-884A-5B4011CB95EF}" destId="{22D9704C-29B6-E44F-BD38-81EC791B901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C40CA97-D5D6-4818-89DC-8CFC4DB3A1E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C3B57E-9639-48EB-88CC-CEF88A6B2046}">
      <dgm:prSet/>
      <dgm:spPr/>
      <dgm:t>
        <a:bodyPr/>
        <a:lstStyle/>
        <a:p>
          <a:r>
            <a:rPr lang="en-US" dirty="0"/>
            <a:t>What are the top risks affecting purpose, strategic and operational objectives?</a:t>
          </a:r>
        </a:p>
      </dgm:t>
    </dgm:pt>
    <dgm:pt modelId="{BA8392BF-7ADE-4B73-93AE-6C9C6293CE1A}" type="parTrans" cxnId="{3FED7C5D-219E-4074-BB71-C28810A8023C}">
      <dgm:prSet/>
      <dgm:spPr/>
      <dgm:t>
        <a:bodyPr/>
        <a:lstStyle/>
        <a:p>
          <a:endParaRPr lang="en-US"/>
        </a:p>
      </dgm:t>
    </dgm:pt>
    <dgm:pt modelId="{5962909C-C793-4456-9DD4-866A540C24E5}" type="sibTrans" cxnId="{3FED7C5D-219E-4074-BB71-C28810A8023C}">
      <dgm:prSet/>
      <dgm:spPr/>
      <dgm:t>
        <a:bodyPr/>
        <a:lstStyle/>
        <a:p>
          <a:endParaRPr lang="en-US"/>
        </a:p>
      </dgm:t>
    </dgm:pt>
    <dgm:pt modelId="{C7EC9E43-55A8-48D0-AB0C-C53E89F1A2D3}">
      <dgm:prSet/>
      <dgm:spPr/>
      <dgm:t>
        <a:bodyPr/>
        <a:lstStyle/>
        <a:p>
          <a:r>
            <a:rPr lang="en-US" dirty="0"/>
            <a:t>When are we comfortable accepting uncertainty? when do we want tighter oversight?</a:t>
          </a:r>
        </a:p>
      </dgm:t>
    </dgm:pt>
    <dgm:pt modelId="{13DF3FA7-9C65-4CAA-A646-BC5E908625D2}" type="parTrans" cxnId="{A2BB6136-E592-416D-B484-869B71933252}">
      <dgm:prSet/>
      <dgm:spPr/>
      <dgm:t>
        <a:bodyPr/>
        <a:lstStyle/>
        <a:p>
          <a:endParaRPr lang="en-US"/>
        </a:p>
      </dgm:t>
    </dgm:pt>
    <dgm:pt modelId="{66B21EB5-5D08-46DE-8958-637B03CAC411}" type="sibTrans" cxnId="{A2BB6136-E592-416D-B484-869B71933252}">
      <dgm:prSet/>
      <dgm:spPr/>
      <dgm:t>
        <a:bodyPr/>
        <a:lstStyle/>
        <a:p>
          <a:endParaRPr lang="en-US"/>
        </a:p>
      </dgm:t>
    </dgm:pt>
    <dgm:pt modelId="{F9831EEE-BF87-4AA2-B2F9-27005F229546}">
      <dgm:prSet/>
      <dgm:spPr/>
      <dgm:t>
        <a:bodyPr/>
        <a:lstStyle/>
        <a:p>
          <a:r>
            <a:rPr lang="en-US"/>
            <a:t>What has changed since last report?</a:t>
          </a:r>
        </a:p>
      </dgm:t>
    </dgm:pt>
    <dgm:pt modelId="{798771B6-370C-4597-BFBC-DE39B3481310}" type="parTrans" cxnId="{5782D862-68A5-43B0-BC20-A5DA33E53437}">
      <dgm:prSet/>
      <dgm:spPr/>
      <dgm:t>
        <a:bodyPr/>
        <a:lstStyle/>
        <a:p>
          <a:endParaRPr lang="en-US"/>
        </a:p>
      </dgm:t>
    </dgm:pt>
    <dgm:pt modelId="{22B66E73-9DAF-4B39-B4BE-768E42FF9365}" type="sibTrans" cxnId="{5782D862-68A5-43B0-BC20-A5DA33E53437}">
      <dgm:prSet/>
      <dgm:spPr/>
      <dgm:t>
        <a:bodyPr/>
        <a:lstStyle/>
        <a:p>
          <a:endParaRPr lang="en-US"/>
        </a:p>
      </dgm:t>
    </dgm:pt>
    <dgm:pt modelId="{B1F0E3D4-B698-4D3B-B8A3-A6B8B60C4644}">
      <dgm:prSet/>
      <dgm:spPr/>
      <dgm:t>
        <a:bodyPr/>
        <a:lstStyle/>
        <a:p>
          <a:r>
            <a:rPr lang="en-US"/>
            <a:t>Are actions realistic and resourced?</a:t>
          </a:r>
        </a:p>
      </dgm:t>
    </dgm:pt>
    <dgm:pt modelId="{DB4CCBC6-9B21-4DC6-8676-686C15FB10EC}" type="parTrans" cxnId="{37CC81FD-DDD1-4F78-B9CD-68E44FAB8EEC}">
      <dgm:prSet/>
      <dgm:spPr/>
      <dgm:t>
        <a:bodyPr/>
        <a:lstStyle/>
        <a:p>
          <a:endParaRPr lang="en-US"/>
        </a:p>
      </dgm:t>
    </dgm:pt>
    <dgm:pt modelId="{6A029E17-3FDB-495C-9ED2-F326DDF2ADC0}" type="sibTrans" cxnId="{37CC81FD-DDD1-4F78-B9CD-68E44FAB8EEC}">
      <dgm:prSet/>
      <dgm:spPr/>
      <dgm:t>
        <a:bodyPr/>
        <a:lstStyle/>
        <a:p>
          <a:endParaRPr lang="en-US"/>
        </a:p>
      </dgm:t>
    </dgm:pt>
    <dgm:pt modelId="{7305C0F7-6C2B-4328-9756-BE9DE76F556B}">
      <dgm:prSet/>
      <dgm:spPr/>
      <dgm:t>
        <a:bodyPr/>
        <a:lstStyle/>
        <a:p>
          <a:r>
            <a:rPr lang="en-US"/>
            <a:t>What early warning indicators exist?</a:t>
          </a:r>
        </a:p>
      </dgm:t>
    </dgm:pt>
    <dgm:pt modelId="{29615283-30A1-4D68-8132-409CBB274A06}" type="parTrans" cxnId="{CAB1B747-8B59-437B-9D62-E88516619B8B}">
      <dgm:prSet/>
      <dgm:spPr/>
      <dgm:t>
        <a:bodyPr/>
        <a:lstStyle/>
        <a:p>
          <a:endParaRPr lang="en-US"/>
        </a:p>
      </dgm:t>
    </dgm:pt>
    <dgm:pt modelId="{5AAF5FD0-16E0-4386-A7FE-3D5FC5B80CFC}" type="sibTrans" cxnId="{CAB1B747-8B59-437B-9D62-E88516619B8B}">
      <dgm:prSet/>
      <dgm:spPr/>
      <dgm:t>
        <a:bodyPr/>
        <a:lstStyle/>
        <a:p>
          <a:endParaRPr lang="en-US"/>
        </a:p>
      </dgm:t>
    </dgm:pt>
    <dgm:pt modelId="{2DF32661-ED9B-47C3-9742-0DFD32D8707A}">
      <dgm:prSet/>
      <dgm:spPr/>
      <dgm:t>
        <a:bodyPr/>
        <a:lstStyle/>
        <a:p>
          <a:r>
            <a:rPr lang="en-US"/>
            <a:t>What decisions or support are needed from the Board?</a:t>
          </a:r>
        </a:p>
      </dgm:t>
    </dgm:pt>
    <dgm:pt modelId="{AB59B10D-1B43-4D02-9659-C4920445B120}" type="parTrans" cxnId="{62EFA8B8-57C9-47ED-A5EB-C4B090A4EA7F}">
      <dgm:prSet/>
      <dgm:spPr/>
      <dgm:t>
        <a:bodyPr/>
        <a:lstStyle/>
        <a:p>
          <a:endParaRPr lang="en-US"/>
        </a:p>
      </dgm:t>
    </dgm:pt>
    <dgm:pt modelId="{AC67ABF9-0C6A-49AB-AA24-3275611C4B3E}" type="sibTrans" cxnId="{62EFA8B8-57C9-47ED-A5EB-C4B090A4EA7F}">
      <dgm:prSet/>
      <dgm:spPr/>
      <dgm:t>
        <a:bodyPr/>
        <a:lstStyle/>
        <a:p>
          <a:endParaRPr lang="en-US"/>
        </a:p>
      </dgm:t>
    </dgm:pt>
    <dgm:pt modelId="{43EAEFBB-0F9E-C84B-84C9-91B34DBD68FE}" type="pres">
      <dgm:prSet presAssocID="{AC40CA97-D5D6-4818-89DC-8CFC4DB3A1EA}" presName="vert0" presStyleCnt="0">
        <dgm:presLayoutVars>
          <dgm:dir/>
          <dgm:animOne val="branch"/>
          <dgm:animLvl val="lvl"/>
        </dgm:presLayoutVars>
      </dgm:prSet>
      <dgm:spPr/>
    </dgm:pt>
    <dgm:pt modelId="{53FEFDC4-C58E-EB44-97F1-7101A7DA22B1}" type="pres">
      <dgm:prSet presAssocID="{58C3B57E-9639-48EB-88CC-CEF88A6B2046}" presName="thickLine" presStyleLbl="alignNode1" presStyleIdx="0" presStyleCnt="6"/>
      <dgm:spPr/>
    </dgm:pt>
    <dgm:pt modelId="{6873E124-B50C-164E-83E7-B5A1FEB9BC17}" type="pres">
      <dgm:prSet presAssocID="{58C3B57E-9639-48EB-88CC-CEF88A6B2046}" presName="horz1" presStyleCnt="0"/>
      <dgm:spPr/>
    </dgm:pt>
    <dgm:pt modelId="{178923E3-F834-A54A-8829-02C6F4DCCBF9}" type="pres">
      <dgm:prSet presAssocID="{58C3B57E-9639-48EB-88CC-CEF88A6B2046}" presName="tx1" presStyleLbl="revTx" presStyleIdx="0" presStyleCnt="6"/>
      <dgm:spPr/>
    </dgm:pt>
    <dgm:pt modelId="{51E64CEB-528A-5A4F-ABDF-E2ECD845A3D5}" type="pres">
      <dgm:prSet presAssocID="{58C3B57E-9639-48EB-88CC-CEF88A6B2046}" presName="vert1" presStyleCnt="0"/>
      <dgm:spPr/>
    </dgm:pt>
    <dgm:pt modelId="{B0B47DAB-9B9B-9E4D-A238-91E4F88C42FD}" type="pres">
      <dgm:prSet presAssocID="{C7EC9E43-55A8-48D0-AB0C-C53E89F1A2D3}" presName="thickLine" presStyleLbl="alignNode1" presStyleIdx="1" presStyleCnt="6"/>
      <dgm:spPr/>
    </dgm:pt>
    <dgm:pt modelId="{E6B7D2F2-0AC6-F742-BCB7-1BAA77F21C93}" type="pres">
      <dgm:prSet presAssocID="{C7EC9E43-55A8-48D0-AB0C-C53E89F1A2D3}" presName="horz1" presStyleCnt="0"/>
      <dgm:spPr/>
    </dgm:pt>
    <dgm:pt modelId="{3B3C2E96-9AFE-AA48-A99E-FBF0FDF1760E}" type="pres">
      <dgm:prSet presAssocID="{C7EC9E43-55A8-48D0-AB0C-C53E89F1A2D3}" presName="tx1" presStyleLbl="revTx" presStyleIdx="1" presStyleCnt="6"/>
      <dgm:spPr/>
    </dgm:pt>
    <dgm:pt modelId="{A3DC5346-C6BF-2B4E-9145-E5101D3312C0}" type="pres">
      <dgm:prSet presAssocID="{C7EC9E43-55A8-48D0-AB0C-C53E89F1A2D3}" presName="vert1" presStyleCnt="0"/>
      <dgm:spPr/>
    </dgm:pt>
    <dgm:pt modelId="{AA09B0EB-15C2-1445-8ABB-7FD05CD3D790}" type="pres">
      <dgm:prSet presAssocID="{F9831EEE-BF87-4AA2-B2F9-27005F229546}" presName="thickLine" presStyleLbl="alignNode1" presStyleIdx="2" presStyleCnt="6"/>
      <dgm:spPr/>
    </dgm:pt>
    <dgm:pt modelId="{C69AC9E7-82A7-A344-B373-69635E0B06EE}" type="pres">
      <dgm:prSet presAssocID="{F9831EEE-BF87-4AA2-B2F9-27005F229546}" presName="horz1" presStyleCnt="0"/>
      <dgm:spPr/>
    </dgm:pt>
    <dgm:pt modelId="{40D9F9C5-D2CA-DA4C-BF14-63730D9CC9B3}" type="pres">
      <dgm:prSet presAssocID="{F9831EEE-BF87-4AA2-B2F9-27005F229546}" presName="tx1" presStyleLbl="revTx" presStyleIdx="2" presStyleCnt="6"/>
      <dgm:spPr/>
    </dgm:pt>
    <dgm:pt modelId="{6D242415-E5AA-0F4E-A916-49963DABDC6A}" type="pres">
      <dgm:prSet presAssocID="{F9831EEE-BF87-4AA2-B2F9-27005F229546}" presName="vert1" presStyleCnt="0"/>
      <dgm:spPr/>
    </dgm:pt>
    <dgm:pt modelId="{61979024-DA95-8947-BD98-ACB548CA0223}" type="pres">
      <dgm:prSet presAssocID="{B1F0E3D4-B698-4D3B-B8A3-A6B8B60C4644}" presName="thickLine" presStyleLbl="alignNode1" presStyleIdx="3" presStyleCnt="6"/>
      <dgm:spPr/>
    </dgm:pt>
    <dgm:pt modelId="{915C85B9-EB45-E648-BAC1-660EE0BB8AD9}" type="pres">
      <dgm:prSet presAssocID="{B1F0E3D4-B698-4D3B-B8A3-A6B8B60C4644}" presName="horz1" presStyleCnt="0"/>
      <dgm:spPr/>
    </dgm:pt>
    <dgm:pt modelId="{86984436-5AAE-2F4C-AE3F-F1CDB76DFDC0}" type="pres">
      <dgm:prSet presAssocID="{B1F0E3D4-B698-4D3B-B8A3-A6B8B60C4644}" presName="tx1" presStyleLbl="revTx" presStyleIdx="3" presStyleCnt="6"/>
      <dgm:spPr/>
    </dgm:pt>
    <dgm:pt modelId="{75174E86-19FC-714D-B2E0-2A98BAC3E487}" type="pres">
      <dgm:prSet presAssocID="{B1F0E3D4-B698-4D3B-B8A3-A6B8B60C4644}" presName="vert1" presStyleCnt="0"/>
      <dgm:spPr/>
    </dgm:pt>
    <dgm:pt modelId="{F5645385-717B-6448-AA23-E1CA2F473A1F}" type="pres">
      <dgm:prSet presAssocID="{7305C0F7-6C2B-4328-9756-BE9DE76F556B}" presName="thickLine" presStyleLbl="alignNode1" presStyleIdx="4" presStyleCnt="6"/>
      <dgm:spPr/>
    </dgm:pt>
    <dgm:pt modelId="{F3CE2929-1469-9A44-A51A-810EE748AEBC}" type="pres">
      <dgm:prSet presAssocID="{7305C0F7-6C2B-4328-9756-BE9DE76F556B}" presName="horz1" presStyleCnt="0"/>
      <dgm:spPr/>
    </dgm:pt>
    <dgm:pt modelId="{A94A3C24-02DC-5542-A4CB-C58006F7A49E}" type="pres">
      <dgm:prSet presAssocID="{7305C0F7-6C2B-4328-9756-BE9DE76F556B}" presName="tx1" presStyleLbl="revTx" presStyleIdx="4" presStyleCnt="6"/>
      <dgm:spPr/>
    </dgm:pt>
    <dgm:pt modelId="{D4136F93-1336-4D41-BE0C-99BAFD212DAD}" type="pres">
      <dgm:prSet presAssocID="{7305C0F7-6C2B-4328-9756-BE9DE76F556B}" presName="vert1" presStyleCnt="0"/>
      <dgm:spPr/>
    </dgm:pt>
    <dgm:pt modelId="{F27815A9-B88A-4643-AB17-1E0C656B0DA4}" type="pres">
      <dgm:prSet presAssocID="{2DF32661-ED9B-47C3-9742-0DFD32D8707A}" presName="thickLine" presStyleLbl="alignNode1" presStyleIdx="5" presStyleCnt="6"/>
      <dgm:spPr/>
    </dgm:pt>
    <dgm:pt modelId="{1DD87A78-CE21-3641-8F48-3A29C944D543}" type="pres">
      <dgm:prSet presAssocID="{2DF32661-ED9B-47C3-9742-0DFD32D8707A}" presName="horz1" presStyleCnt="0"/>
      <dgm:spPr/>
    </dgm:pt>
    <dgm:pt modelId="{DC1DB0D9-3007-4F46-981C-B433DBD716C5}" type="pres">
      <dgm:prSet presAssocID="{2DF32661-ED9B-47C3-9742-0DFD32D8707A}" presName="tx1" presStyleLbl="revTx" presStyleIdx="5" presStyleCnt="6"/>
      <dgm:spPr/>
    </dgm:pt>
    <dgm:pt modelId="{0B013D9E-D42C-2D4F-8FDE-35D8D9349C1A}" type="pres">
      <dgm:prSet presAssocID="{2DF32661-ED9B-47C3-9742-0DFD32D8707A}" presName="vert1" presStyleCnt="0"/>
      <dgm:spPr/>
    </dgm:pt>
  </dgm:ptLst>
  <dgm:cxnLst>
    <dgm:cxn modelId="{B0AA0F03-6171-944B-82F5-F4021BEC0EC3}" type="presOf" srcId="{C7EC9E43-55A8-48D0-AB0C-C53E89F1A2D3}" destId="{3B3C2E96-9AFE-AA48-A99E-FBF0FDF1760E}" srcOrd="0" destOrd="0" presId="urn:microsoft.com/office/officeart/2008/layout/LinedList"/>
    <dgm:cxn modelId="{F7D66B1D-9A74-E240-AD29-70B67B1502D8}" type="presOf" srcId="{B1F0E3D4-B698-4D3B-B8A3-A6B8B60C4644}" destId="{86984436-5AAE-2F4C-AE3F-F1CDB76DFDC0}" srcOrd="0" destOrd="0" presId="urn:microsoft.com/office/officeart/2008/layout/LinedList"/>
    <dgm:cxn modelId="{A2BB6136-E592-416D-B484-869B71933252}" srcId="{AC40CA97-D5D6-4818-89DC-8CFC4DB3A1EA}" destId="{C7EC9E43-55A8-48D0-AB0C-C53E89F1A2D3}" srcOrd="1" destOrd="0" parTransId="{13DF3FA7-9C65-4CAA-A646-BC5E908625D2}" sibTransId="{66B21EB5-5D08-46DE-8958-637B03CAC411}"/>
    <dgm:cxn modelId="{3FED7C5D-219E-4074-BB71-C28810A8023C}" srcId="{AC40CA97-D5D6-4818-89DC-8CFC4DB3A1EA}" destId="{58C3B57E-9639-48EB-88CC-CEF88A6B2046}" srcOrd="0" destOrd="0" parTransId="{BA8392BF-7ADE-4B73-93AE-6C9C6293CE1A}" sibTransId="{5962909C-C793-4456-9DD4-866A540C24E5}"/>
    <dgm:cxn modelId="{5782D862-68A5-43B0-BC20-A5DA33E53437}" srcId="{AC40CA97-D5D6-4818-89DC-8CFC4DB3A1EA}" destId="{F9831EEE-BF87-4AA2-B2F9-27005F229546}" srcOrd="2" destOrd="0" parTransId="{798771B6-370C-4597-BFBC-DE39B3481310}" sibTransId="{22B66E73-9DAF-4B39-B4BE-768E42FF9365}"/>
    <dgm:cxn modelId="{CAB1B747-8B59-437B-9D62-E88516619B8B}" srcId="{AC40CA97-D5D6-4818-89DC-8CFC4DB3A1EA}" destId="{7305C0F7-6C2B-4328-9756-BE9DE76F556B}" srcOrd="4" destOrd="0" parTransId="{29615283-30A1-4D68-8132-409CBB274A06}" sibTransId="{5AAF5FD0-16E0-4386-A7FE-3D5FC5B80CFC}"/>
    <dgm:cxn modelId="{EF18AE69-E493-AF40-AD45-7F1D979CF0AB}" type="presOf" srcId="{7305C0F7-6C2B-4328-9756-BE9DE76F556B}" destId="{A94A3C24-02DC-5542-A4CB-C58006F7A49E}" srcOrd="0" destOrd="0" presId="urn:microsoft.com/office/officeart/2008/layout/LinedList"/>
    <dgm:cxn modelId="{2597016F-985F-D64E-AC55-F7AB8F3A8DFD}" type="presOf" srcId="{58C3B57E-9639-48EB-88CC-CEF88A6B2046}" destId="{178923E3-F834-A54A-8829-02C6F4DCCBF9}" srcOrd="0" destOrd="0" presId="urn:microsoft.com/office/officeart/2008/layout/LinedList"/>
    <dgm:cxn modelId="{A87DD9AF-1AB4-114E-BEF5-7B85601BD77B}" type="presOf" srcId="{AC40CA97-D5D6-4818-89DC-8CFC4DB3A1EA}" destId="{43EAEFBB-0F9E-C84B-84C9-91B34DBD68FE}" srcOrd="0" destOrd="0" presId="urn:microsoft.com/office/officeart/2008/layout/LinedList"/>
    <dgm:cxn modelId="{62EFA8B8-57C9-47ED-A5EB-C4B090A4EA7F}" srcId="{AC40CA97-D5D6-4818-89DC-8CFC4DB3A1EA}" destId="{2DF32661-ED9B-47C3-9742-0DFD32D8707A}" srcOrd="5" destOrd="0" parTransId="{AB59B10D-1B43-4D02-9659-C4920445B120}" sibTransId="{AC67ABF9-0C6A-49AB-AA24-3275611C4B3E}"/>
    <dgm:cxn modelId="{96202FC1-3C5A-A544-BC3B-4585E0FC3863}" type="presOf" srcId="{2DF32661-ED9B-47C3-9742-0DFD32D8707A}" destId="{DC1DB0D9-3007-4F46-981C-B433DBD716C5}" srcOrd="0" destOrd="0" presId="urn:microsoft.com/office/officeart/2008/layout/LinedList"/>
    <dgm:cxn modelId="{DEBD64F8-EFF1-8B49-B818-08CC2CF740A4}" type="presOf" srcId="{F9831EEE-BF87-4AA2-B2F9-27005F229546}" destId="{40D9F9C5-D2CA-DA4C-BF14-63730D9CC9B3}" srcOrd="0" destOrd="0" presId="urn:microsoft.com/office/officeart/2008/layout/LinedList"/>
    <dgm:cxn modelId="{37CC81FD-DDD1-4F78-B9CD-68E44FAB8EEC}" srcId="{AC40CA97-D5D6-4818-89DC-8CFC4DB3A1EA}" destId="{B1F0E3D4-B698-4D3B-B8A3-A6B8B60C4644}" srcOrd="3" destOrd="0" parTransId="{DB4CCBC6-9B21-4DC6-8676-686C15FB10EC}" sibTransId="{6A029E17-3FDB-495C-9ED2-F326DDF2ADC0}"/>
    <dgm:cxn modelId="{AA5F02AC-122B-2A4A-8F99-F86CDCAA9E9B}" type="presParOf" srcId="{43EAEFBB-0F9E-C84B-84C9-91B34DBD68FE}" destId="{53FEFDC4-C58E-EB44-97F1-7101A7DA22B1}" srcOrd="0" destOrd="0" presId="urn:microsoft.com/office/officeart/2008/layout/LinedList"/>
    <dgm:cxn modelId="{0A1806CE-995E-1541-823D-3694755920F3}" type="presParOf" srcId="{43EAEFBB-0F9E-C84B-84C9-91B34DBD68FE}" destId="{6873E124-B50C-164E-83E7-B5A1FEB9BC17}" srcOrd="1" destOrd="0" presId="urn:microsoft.com/office/officeart/2008/layout/LinedList"/>
    <dgm:cxn modelId="{26D217EA-311D-F248-876C-DDDAAD91ED4E}" type="presParOf" srcId="{6873E124-B50C-164E-83E7-B5A1FEB9BC17}" destId="{178923E3-F834-A54A-8829-02C6F4DCCBF9}" srcOrd="0" destOrd="0" presId="urn:microsoft.com/office/officeart/2008/layout/LinedList"/>
    <dgm:cxn modelId="{1ABBEA4F-3347-CC4C-A16E-792BF72D0CCD}" type="presParOf" srcId="{6873E124-B50C-164E-83E7-B5A1FEB9BC17}" destId="{51E64CEB-528A-5A4F-ABDF-E2ECD845A3D5}" srcOrd="1" destOrd="0" presId="urn:microsoft.com/office/officeart/2008/layout/LinedList"/>
    <dgm:cxn modelId="{B7A18941-A9AB-B14F-A33A-6768436FC118}" type="presParOf" srcId="{43EAEFBB-0F9E-C84B-84C9-91B34DBD68FE}" destId="{B0B47DAB-9B9B-9E4D-A238-91E4F88C42FD}" srcOrd="2" destOrd="0" presId="urn:microsoft.com/office/officeart/2008/layout/LinedList"/>
    <dgm:cxn modelId="{2C9C8516-31A9-5446-94E6-6875013E90B7}" type="presParOf" srcId="{43EAEFBB-0F9E-C84B-84C9-91B34DBD68FE}" destId="{E6B7D2F2-0AC6-F742-BCB7-1BAA77F21C93}" srcOrd="3" destOrd="0" presId="urn:microsoft.com/office/officeart/2008/layout/LinedList"/>
    <dgm:cxn modelId="{290E0855-5B69-6148-9D7F-67CBD607ECA9}" type="presParOf" srcId="{E6B7D2F2-0AC6-F742-BCB7-1BAA77F21C93}" destId="{3B3C2E96-9AFE-AA48-A99E-FBF0FDF1760E}" srcOrd="0" destOrd="0" presId="urn:microsoft.com/office/officeart/2008/layout/LinedList"/>
    <dgm:cxn modelId="{E88E94D6-C4D5-F04F-897A-C4EA65182EA6}" type="presParOf" srcId="{E6B7D2F2-0AC6-F742-BCB7-1BAA77F21C93}" destId="{A3DC5346-C6BF-2B4E-9145-E5101D3312C0}" srcOrd="1" destOrd="0" presId="urn:microsoft.com/office/officeart/2008/layout/LinedList"/>
    <dgm:cxn modelId="{92ABF35A-0C01-4C4F-8E9B-4B3FCE94E6FD}" type="presParOf" srcId="{43EAEFBB-0F9E-C84B-84C9-91B34DBD68FE}" destId="{AA09B0EB-15C2-1445-8ABB-7FD05CD3D790}" srcOrd="4" destOrd="0" presId="urn:microsoft.com/office/officeart/2008/layout/LinedList"/>
    <dgm:cxn modelId="{3F8BAE81-2D8C-374D-BEB4-051EE54C8548}" type="presParOf" srcId="{43EAEFBB-0F9E-C84B-84C9-91B34DBD68FE}" destId="{C69AC9E7-82A7-A344-B373-69635E0B06EE}" srcOrd="5" destOrd="0" presId="urn:microsoft.com/office/officeart/2008/layout/LinedList"/>
    <dgm:cxn modelId="{A57E2077-49F5-744F-A758-6C0FB54FE51F}" type="presParOf" srcId="{C69AC9E7-82A7-A344-B373-69635E0B06EE}" destId="{40D9F9C5-D2CA-DA4C-BF14-63730D9CC9B3}" srcOrd="0" destOrd="0" presId="urn:microsoft.com/office/officeart/2008/layout/LinedList"/>
    <dgm:cxn modelId="{BC1EA59E-3B88-CD43-B5A9-7521B30EBCAF}" type="presParOf" srcId="{C69AC9E7-82A7-A344-B373-69635E0B06EE}" destId="{6D242415-E5AA-0F4E-A916-49963DABDC6A}" srcOrd="1" destOrd="0" presId="urn:microsoft.com/office/officeart/2008/layout/LinedList"/>
    <dgm:cxn modelId="{9F0E636B-5383-C142-9794-E51B6B6E0513}" type="presParOf" srcId="{43EAEFBB-0F9E-C84B-84C9-91B34DBD68FE}" destId="{61979024-DA95-8947-BD98-ACB548CA0223}" srcOrd="6" destOrd="0" presId="urn:microsoft.com/office/officeart/2008/layout/LinedList"/>
    <dgm:cxn modelId="{C4BAD332-348B-4843-8905-57564E963F44}" type="presParOf" srcId="{43EAEFBB-0F9E-C84B-84C9-91B34DBD68FE}" destId="{915C85B9-EB45-E648-BAC1-660EE0BB8AD9}" srcOrd="7" destOrd="0" presId="urn:microsoft.com/office/officeart/2008/layout/LinedList"/>
    <dgm:cxn modelId="{70F5EB84-B2E9-EB42-8963-15F2C69BEA67}" type="presParOf" srcId="{915C85B9-EB45-E648-BAC1-660EE0BB8AD9}" destId="{86984436-5AAE-2F4C-AE3F-F1CDB76DFDC0}" srcOrd="0" destOrd="0" presId="urn:microsoft.com/office/officeart/2008/layout/LinedList"/>
    <dgm:cxn modelId="{FB25C4D2-39EE-994D-8D09-558AF384E154}" type="presParOf" srcId="{915C85B9-EB45-E648-BAC1-660EE0BB8AD9}" destId="{75174E86-19FC-714D-B2E0-2A98BAC3E487}" srcOrd="1" destOrd="0" presId="urn:microsoft.com/office/officeart/2008/layout/LinedList"/>
    <dgm:cxn modelId="{AB459658-7BE7-6F4C-AA56-2104A774AFF2}" type="presParOf" srcId="{43EAEFBB-0F9E-C84B-84C9-91B34DBD68FE}" destId="{F5645385-717B-6448-AA23-E1CA2F473A1F}" srcOrd="8" destOrd="0" presId="urn:microsoft.com/office/officeart/2008/layout/LinedList"/>
    <dgm:cxn modelId="{48911D67-367C-DE4E-BDA0-DC8D0EF20178}" type="presParOf" srcId="{43EAEFBB-0F9E-C84B-84C9-91B34DBD68FE}" destId="{F3CE2929-1469-9A44-A51A-810EE748AEBC}" srcOrd="9" destOrd="0" presId="urn:microsoft.com/office/officeart/2008/layout/LinedList"/>
    <dgm:cxn modelId="{B13557E7-8D25-D749-9A6E-331D63BECB36}" type="presParOf" srcId="{F3CE2929-1469-9A44-A51A-810EE748AEBC}" destId="{A94A3C24-02DC-5542-A4CB-C58006F7A49E}" srcOrd="0" destOrd="0" presId="urn:microsoft.com/office/officeart/2008/layout/LinedList"/>
    <dgm:cxn modelId="{93D8CAF9-12F8-0442-B425-FC20B025DBD9}" type="presParOf" srcId="{F3CE2929-1469-9A44-A51A-810EE748AEBC}" destId="{D4136F93-1336-4D41-BE0C-99BAFD212DAD}" srcOrd="1" destOrd="0" presId="urn:microsoft.com/office/officeart/2008/layout/LinedList"/>
    <dgm:cxn modelId="{15E7FF37-3DEF-8C4B-A7CD-E9FFD0AE5FC7}" type="presParOf" srcId="{43EAEFBB-0F9E-C84B-84C9-91B34DBD68FE}" destId="{F27815A9-B88A-4643-AB17-1E0C656B0DA4}" srcOrd="10" destOrd="0" presId="urn:microsoft.com/office/officeart/2008/layout/LinedList"/>
    <dgm:cxn modelId="{91FFD8FC-F1A0-D34B-A5F1-604CC2F7ED42}" type="presParOf" srcId="{43EAEFBB-0F9E-C84B-84C9-91B34DBD68FE}" destId="{1DD87A78-CE21-3641-8F48-3A29C944D543}" srcOrd="11" destOrd="0" presId="urn:microsoft.com/office/officeart/2008/layout/LinedList"/>
    <dgm:cxn modelId="{0768AEFF-1915-E54A-9A26-EE25347950FB}" type="presParOf" srcId="{1DD87A78-CE21-3641-8F48-3A29C944D543}" destId="{DC1DB0D9-3007-4F46-981C-B433DBD716C5}" srcOrd="0" destOrd="0" presId="urn:microsoft.com/office/officeart/2008/layout/LinedList"/>
    <dgm:cxn modelId="{AFE47F4F-C5CA-5742-83C9-B690129FA1BA}" type="presParOf" srcId="{1DD87A78-CE21-3641-8F48-3A29C944D543}" destId="{0B013D9E-D42C-2D4F-8FDE-35D8D9349C1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3A6524-8789-4E26-B581-B7FF3B4B476C}" type="doc">
      <dgm:prSet loTypeId="urn:microsoft.com/office/officeart/2018/2/layout/IconLabel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5FA2060-678C-4972-A93D-3D3228FC7B4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Supports public accountability and sustainability while recognizing limited resources.</a:t>
          </a:r>
        </a:p>
      </dgm:t>
    </dgm:pt>
    <dgm:pt modelId="{0E13B7B4-A56D-4077-A03F-EB8FAE41CFCF}" type="parTrans" cxnId="{EE1FD61A-A891-4458-848C-BBB22FB73D7F}">
      <dgm:prSet/>
      <dgm:spPr/>
      <dgm:t>
        <a:bodyPr/>
        <a:lstStyle/>
        <a:p>
          <a:endParaRPr lang="en-US"/>
        </a:p>
      </dgm:t>
    </dgm:pt>
    <dgm:pt modelId="{EEFD48D0-B65E-42F3-A19C-692222B9C00E}" type="sibTrans" cxnId="{EE1FD61A-A891-4458-848C-BBB22FB73D7F}">
      <dgm:prSet/>
      <dgm:spPr/>
      <dgm:t>
        <a:bodyPr/>
        <a:lstStyle/>
        <a:p>
          <a:endParaRPr lang="en-US"/>
        </a:p>
      </dgm:t>
    </dgm:pt>
    <dgm:pt modelId="{7B2ED759-1355-4BBC-9D78-6E4BFD35088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Risks are increasing in complexity and speed (technology, staffing, infrastructure).</a:t>
          </a:r>
        </a:p>
      </dgm:t>
    </dgm:pt>
    <dgm:pt modelId="{FCF6368B-0795-45CC-8E79-528EF6FEB03A}" type="parTrans" cxnId="{5613919B-6D38-4FFC-B36B-E5E342438A7D}">
      <dgm:prSet/>
      <dgm:spPr/>
      <dgm:t>
        <a:bodyPr/>
        <a:lstStyle/>
        <a:p>
          <a:endParaRPr lang="en-US"/>
        </a:p>
      </dgm:t>
    </dgm:pt>
    <dgm:pt modelId="{6488FC31-FA46-4E57-A7CE-D2ED2CBE1670}" type="sibTrans" cxnId="{5613919B-6D38-4FFC-B36B-E5E342438A7D}">
      <dgm:prSet/>
      <dgm:spPr/>
      <dgm:t>
        <a:bodyPr/>
        <a:lstStyle/>
        <a:p>
          <a:endParaRPr lang="en-US"/>
        </a:p>
      </dgm:t>
    </dgm:pt>
    <dgm:pt modelId="{4DB6701E-16A2-4DA3-8DC3-0D3BAB665A8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Keeps focus on risks most affecting student success.</a:t>
          </a:r>
        </a:p>
      </dgm:t>
    </dgm:pt>
    <dgm:pt modelId="{A79F41DA-AA64-491E-93BA-FA08B8E4AA71}" type="parTrans" cxnId="{FC845F3A-A6F2-4EA0-B961-251E4C9525F6}">
      <dgm:prSet/>
      <dgm:spPr/>
      <dgm:t>
        <a:bodyPr/>
        <a:lstStyle/>
        <a:p>
          <a:endParaRPr lang="en-US"/>
        </a:p>
      </dgm:t>
    </dgm:pt>
    <dgm:pt modelId="{D9F8B65C-6B18-4431-91FD-CAE1917FB1FA}" type="sibTrans" cxnId="{FC845F3A-A6F2-4EA0-B961-251E4C9525F6}">
      <dgm:prSet/>
      <dgm:spPr/>
      <dgm:t>
        <a:bodyPr/>
        <a:lstStyle/>
        <a:p>
          <a:endParaRPr lang="en-US"/>
        </a:p>
      </dgm:t>
    </dgm:pt>
    <dgm:pt modelId="{69BBA362-3D12-4146-970E-9FDD516C1C9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Improves prioritization, accountability, and early warning signals.</a:t>
          </a:r>
        </a:p>
      </dgm:t>
    </dgm:pt>
    <dgm:pt modelId="{D5EF8D80-F72A-4F4F-98E7-E2D4BBEE88FF}" type="parTrans" cxnId="{DD81DBF1-C70D-4D57-A498-7DA27540FE14}">
      <dgm:prSet/>
      <dgm:spPr/>
      <dgm:t>
        <a:bodyPr/>
        <a:lstStyle/>
        <a:p>
          <a:endParaRPr lang="en-US"/>
        </a:p>
      </dgm:t>
    </dgm:pt>
    <dgm:pt modelId="{EECD4E60-BF5D-4047-883F-37A358BD9EC8}" type="sibTrans" cxnId="{DD81DBF1-C70D-4D57-A498-7DA27540FE14}">
      <dgm:prSet/>
      <dgm:spPr/>
      <dgm:t>
        <a:bodyPr/>
        <a:lstStyle/>
        <a:p>
          <a:endParaRPr lang="en-US"/>
        </a:p>
      </dgm:t>
    </dgm:pt>
    <dgm:pt modelId="{C76A82C0-151F-46D4-912B-EBA20B8AC48D}" type="pres">
      <dgm:prSet presAssocID="{523A6524-8789-4E26-B581-B7FF3B4B476C}" presName="root" presStyleCnt="0">
        <dgm:presLayoutVars>
          <dgm:dir/>
          <dgm:resizeHandles val="exact"/>
        </dgm:presLayoutVars>
      </dgm:prSet>
      <dgm:spPr/>
    </dgm:pt>
    <dgm:pt modelId="{3C0CA653-7A3A-4569-9C8A-4663EE3F05C4}" type="pres">
      <dgm:prSet presAssocID="{45FA2060-678C-4972-A93D-3D3228FC7B44}" presName="compNode" presStyleCnt="0"/>
      <dgm:spPr/>
    </dgm:pt>
    <dgm:pt modelId="{A80FF13B-0BD5-415A-BEE9-F41632621C4A}" type="pres">
      <dgm:prSet presAssocID="{45FA2060-678C-4972-A93D-3D3228FC7B4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D8B88766-F5E2-4B6E-BCAD-6E387D48101F}" type="pres">
      <dgm:prSet presAssocID="{45FA2060-678C-4972-A93D-3D3228FC7B44}" presName="spaceRect" presStyleCnt="0"/>
      <dgm:spPr/>
    </dgm:pt>
    <dgm:pt modelId="{75ACB622-A385-4F09-97CA-A51F4EBA6631}" type="pres">
      <dgm:prSet presAssocID="{45FA2060-678C-4972-A93D-3D3228FC7B44}" presName="textRect" presStyleLbl="revTx" presStyleIdx="0" presStyleCnt="4">
        <dgm:presLayoutVars>
          <dgm:chMax val="1"/>
          <dgm:chPref val="1"/>
        </dgm:presLayoutVars>
      </dgm:prSet>
      <dgm:spPr/>
    </dgm:pt>
    <dgm:pt modelId="{78E9EDEA-C4A9-4CA3-8DFE-06E53F3C4457}" type="pres">
      <dgm:prSet presAssocID="{EEFD48D0-B65E-42F3-A19C-692222B9C00E}" presName="sibTrans" presStyleCnt="0"/>
      <dgm:spPr/>
    </dgm:pt>
    <dgm:pt modelId="{3C8DDBD8-55D7-448F-AABF-8CB17C88A8FE}" type="pres">
      <dgm:prSet presAssocID="{7B2ED759-1355-4BBC-9D78-6E4BFD350881}" presName="compNode" presStyleCnt="0"/>
      <dgm:spPr/>
    </dgm:pt>
    <dgm:pt modelId="{50E47C37-64C4-45B0-AB7F-7F13AA62F3EA}" type="pres">
      <dgm:prSet presAssocID="{7B2ED759-1355-4BBC-9D78-6E4BFD35088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7565CCC1-4694-4733-89FA-13197F1B65C4}" type="pres">
      <dgm:prSet presAssocID="{7B2ED759-1355-4BBC-9D78-6E4BFD350881}" presName="spaceRect" presStyleCnt="0"/>
      <dgm:spPr/>
    </dgm:pt>
    <dgm:pt modelId="{87456385-215E-4667-9E77-DA8D0C6CBAF0}" type="pres">
      <dgm:prSet presAssocID="{7B2ED759-1355-4BBC-9D78-6E4BFD350881}" presName="textRect" presStyleLbl="revTx" presStyleIdx="1" presStyleCnt="4">
        <dgm:presLayoutVars>
          <dgm:chMax val="1"/>
          <dgm:chPref val="1"/>
        </dgm:presLayoutVars>
      </dgm:prSet>
      <dgm:spPr/>
    </dgm:pt>
    <dgm:pt modelId="{85D85EEB-AFBE-4231-961E-D51E1ED3EF25}" type="pres">
      <dgm:prSet presAssocID="{6488FC31-FA46-4E57-A7CE-D2ED2CBE1670}" presName="sibTrans" presStyleCnt="0"/>
      <dgm:spPr/>
    </dgm:pt>
    <dgm:pt modelId="{83BB10BA-A719-4F08-B14E-7B342CF31DAF}" type="pres">
      <dgm:prSet presAssocID="{4DB6701E-16A2-4DA3-8DC3-0D3BAB665A85}" presName="compNode" presStyleCnt="0"/>
      <dgm:spPr/>
    </dgm:pt>
    <dgm:pt modelId="{FBBC1B64-7728-4D1C-A7EC-518ED289E655}" type="pres">
      <dgm:prSet presAssocID="{4DB6701E-16A2-4DA3-8DC3-0D3BAB665A8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F8A622A0-AE7A-4717-964F-28F6D289C3C9}" type="pres">
      <dgm:prSet presAssocID="{4DB6701E-16A2-4DA3-8DC3-0D3BAB665A85}" presName="spaceRect" presStyleCnt="0"/>
      <dgm:spPr/>
    </dgm:pt>
    <dgm:pt modelId="{E329149D-2B7E-410E-B6EE-DA19C6867F97}" type="pres">
      <dgm:prSet presAssocID="{4DB6701E-16A2-4DA3-8DC3-0D3BAB665A85}" presName="textRect" presStyleLbl="revTx" presStyleIdx="2" presStyleCnt="4">
        <dgm:presLayoutVars>
          <dgm:chMax val="1"/>
          <dgm:chPref val="1"/>
        </dgm:presLayoutVars>
      </dgm:prSet>
      <dgm:spPr/>
    </dgm:pt>
    <dgm:pt modelId="{5F5A41C7-27D8-4D32-A47A-4A7EE3430EB2}" type="pres">
      <dgm:prSet presAssocID="{D9F8B65C-6B18-4431-91FD-CAE1917FB1FA}" presName="sibTrans" presStyleCnt="0"/>
      <dgm:spPr/>
    </dgm:pt>
    <dgm:pt modelId="{0A930EEF-8044-4B96-B46D-50B1D85AE58F}" type="pres">
      <dgm:prSet presAssocID="{69BBA362-3D12-4146-970E-9FDD516C1C99}" presName="compNode" presStyleCnt="0"/>
      <dgm:spPr/>
    </dgm:pt>
    <dgm:pt modelId="{948BD6BE-5AED-4234-8E38-56BD601429D0}" type="pres">
      <dgm:prSet presAssocID="{69BBA362-3D12-4146-970E-9FDD516C1C99}" presName="iconRect" presStyleLbl="node1" presStyleIdx="3" presStyleCnt="4" custLinFactNeighborY="1994"/>
      <dgm:spPr>
        <a:blipFill rotWithShape="1"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16E72042-02C8-4A50-8AE3-296D30B5464F}" type="pres">
      <dgm:prSet presAssocID="{69BBA362-3D12-4146-970E-9FDD516C1C99}" presName="spaceRect" presStyleCnt="0"/>
      <dgm:spPr/>
    </dgm:pt>
    <dgm:pt modelId="{79EADCA6-C4C5-4BC2-A893-B904057F7811}" type="pres">
      <dgm:prSet presAssocID="{69BBA362-3D12-4146-970E-9FDD516C1C9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EE1FD61A-A891-4458-848C-BBB22FB73D7F}" srcId="{523A6524-8789-4E26-B581-B7FF3B4B476C}" destId="{45FA2060-678C-4972-A93D-3D3228FC7B44}" srcOrd="0" destOrd="0" parTransId="{0E13B7B4-A56D-4077-A03F-EB8FAE41CFCF}" sibTransId="{EEFD48D0-B65E-42F3-A19C-692222B9C00E}"/>
    <dgm:cxn modelId="{FC845F3A-A6F2-4EA0-B961-251E4C9525F6}" srcId="{523A6524-8789-4E26-B581-B7FF3B4B476C}" destId="{4DB6701E-16A2-4DA3-8DC3-0D3BAB665A85}" srcOrd="2" destOrd="0" parTransId="{A79F41DA-AA64-491E-93BA-FA08B8E4AA71}" sibTransId="{D9F8B65C-6B18-4431-91FD-CAE1917FB1FA}"/>
    <dgm:cxn modelId="{432F1C5F-FEEE-4910-846D-2046574B483B}" type="presOf" srcId="{69BBA362-3D12-4146-970E-9FDD516C1C99}" destId="{79EADCA6-C4C5-4BC2-A893-B904057F7811}" srcOrd="0" destOrd="0" presId="urn:microsoft.com/office/officeart/2018/2/layout/IconLabelList"/>
    <dgm:cxn modelId="{05785A79-571B-4B71-A61B-28C94D2AEAFE}" type="presOf" srcId="{45FA2060-678C-4972-A93D-3D3228FC7B44}" destId="{75ACB622-A385-4F09-97CA-A51F4EBA6631}" srcOrd="0" destOrd="0" presId="urn:microsoft.com/office/officeart/2018/2/layout/IconLabelList"/>
    <dgm:cxn modelId="{E57AB390-C68D-4C0C-A890-361C57348AF9}" type="presOf" srcId="{7B2ED759-1355-4BBC-9D78-6E4BFD350881}" destId="{87456385-215E-4667-9E77-DA8D0C6CBAF0}" srcOrd="0" destOrd="0" presId="urn:microsoft.com/office/officeart/2018/2/layout/IconLabelList"/>
    <dgm:cxn modelId="{5613919B-6D38-4FFC-B36B-E5E342438A7D}" srcId="{523A6524-8789-4E26-B581-B7FF3B4B476C}" destId="{7B2ED759-1355-4BBC-9D78-6E4BFD350881}" srcOrd="1" destOrd="0" parTransId="{FCF6368B-0795-45CC-8E79-528EF6FEB03A}" sibTransId="{6488FC31-FA46-4E57-A7CE-D2ED2CBE1670}"/>
    <dgm:cxn modelId="{7D5F2C9D-93D7-4FEC-8C65-DF656AD4F6C6}" type="presOf" srcId="{4DB6701E-16A2-4DA3-8DC3-0D3BAB665A85}" destId="{E329149D-2B7E-410E-B6EE-DA19C6867F97}" srcOrd="0" destOrd="0" presId="urn:microsoft.com/office/officeart/2018/2/layout/IconLabelList"/>
    <dgm:cxn modelId="{D80CE0DB-B804-4976-B184-6316C30992B7}" type="presOf" srcId="{523A6524-8789-4E26-B581-B7FF3B4B476C}" destId="{C76A82C0-151F-46D4-912B-EBA20B8AC48D}" srcOrd="0" destOrd="0" presId="urn:microsoft.com/office/officeart/2018/2/layout/IconLabelList"/>
    <dgm:cxn modelId="{DD81DBF1-C70D-4D57-A498-7DA27540FE14}" srcId="{523A6524-8789-4E26-B581-B7FF3B4B476C}" destId="{69BBA362-3D12-4146-970E-9FDD516C1C99}" srcOrd="3" destOrd="0" parTransId="{D5EF8D80-F72A-4F4F-98E7-E2D4BBEE88FF}" sibTransId="{EECD4E60-BF5D-4047-883F-37A358BD9EC8}"/>
    <dgm:cxn modelId="{EEC08A76-C959-4803-9DCE-5E878DB9EA28}" type="presParOf" srcId="{C76A82C0-151F-46D4-912B-EBA20B8AC48D}" destId="{3C0CA653-7A3A-4569-9C8A-4663EE3F05C4}" srcOrd="0" destOrd="0" presId="urn:microsoft.com/office/officeart/2018/2/layout/IconLabelList"/>
    <dgm:cxn modelId="{97980098-80ED-4D19-97A7-72BE7F26D60A}" type="presParOf" srcId="{3C0CA653-7A3A-4569-9C8A-4663EE3F05C4}" destId="{A80FF13B-0BD5-415A-BEE9-F41632621C4A}" srcOrd="0" destOrd="0" presId="urn:microsoft.com/office/officeart/2018/2/layout/IconLabelList"/>
    <dgm:cxn modelId="{1B557FA5-A67D-4FB2-8053-E0014333174E}" type="presParOf" srcId="{3C0CA653-7A3A-4569-9C8A-4663EE3F05C4}" destId="{D8B88766-F5E2-4B6E-BCAD-6E387D48101F}" srcOrd="1" destOrd="0" presId="urn:microsoft.com/office/officeart/2018/2/layout/IconLabelList"/>
    <dgm:cxn modelId="{36A08603-7D8C-47E9-84A3-FBC7650268DE}" type="presParOf" srcId="{3C0CA653-7A3A-4569-9C8A-4663EE3F05C4}" destId="{75ACB622-A385-4F09-97CA-A51F4EBA6631}" srcOrd="2" destOrd="0" presId="urn:microsoft.com/office/officeart/2018/2/layout/IconLabelList"/>
    <dgm:cxn modelId="{BD5AABE9-5A3F-4575-9478-6E57B9D6398C}" type="presParOf" srcId="{C76A82C0-151F-46D4-912B-EBA20B8AC48D}" destId="{78E9EDEA-C4A9-4CA3-8DFE-06E53F3C4457}" srcOrd="1" destOrd="0" presId="urn:microsoft.com/office/officeart/2018/2/layout/IconLabelList"/>
    <dgm:cxn modelId="{577CE022-3ECE-4507-BCB5-2D09536647A1}" type="presParOf" srcId="{C76A82C0-151F-46D4-912B-EBA20B8AC48D}" destId="{3C8DDBD8-55D7-448F-AABF-8CB17C88A8FE}" srcOrd="2" destOrd="0" presId="urn:microsoft.com/office/officeart/2018/2/layout/IconLabelList"/>
    <dgm:cxn modelId="{1195D51E-2DB2-44ED-AA28-DFC1CDA67D70}" type="presParOf" srcId="{3C8DDBD8-55D7-448F-AABF-8CB17C88A8FE}" destId="{50E47C37-64C4-45B0-AB7F-7F13AA62F3EA}" srcOrd="0" destOrd="0" presId="urn:microsoft.com/office/officeart/2018/2/layout/IconLabelList"/>
    <dgm:cxn modelId="{A5264D32-F6DB-47B7-823C-B7C54D1035B1}" type="presParOf" srcId="{3C8DDBD8-55D7-448F-AABF-8CB17C88A8FE}" destId="{7565CCC1-4694-4733-89FA-13197F1B65C4}" srcOrd="1" destOrd="0" presId="urn:microsoft.com/office/officeart/2018/2/layout/IconLabelList"/>
    <dgm:cxn modelId="{A07AC907-A118-489B-B91A-497166385644}" type="presParOf" srcId="{3C8DDBD8-55D7-448F-AABF-8CB17C88A8FE}" destId="{87456385-215E-4667-9E77-DA8D0C6CBAF0}" srcOrd="2" destOrd="0" presId="urn:microsoft.com/office/officeart/2018/2/layout/IconLabelList"/>
    <dgm:cxn modelId="{7578DA45-6674-4EA3-9364-F752C5AB025E}" type="presParOf" srcId="{C76A82C0-151F-46D4-912B-EBA20B8AC48D}" destId="{85D85EEB-AFBE-4231-961E-D51E1ED3EF25}" srcOrd="3" destOrd="0" presId="urn:microsoft.com/office/officeart/2018/2/layout/IconLabelList"/>
    <dgm:cxn modelId="{D13C0ABA-66D7-4BA3-AD9F-A79A8E1A9684}" type="presParOf" srcId="{C76A82C0-151F-46D4-912B-EBA20B8AC48D}" destId="{83BB10BA-A719-4F08-B14E-7B342CF31DAF}" srcOrd="4" destOrd="0" presId="urn:microsoft.com/office/officeart/2018/2/layout/IconLabelList"/>
    <dgm:cxn modelId="{7393EA2A-FDB3-4FB2-8D1A-1C1A980D092A}" type="presParOf" srcId="{83BB10BA-A719-4F08-B14E-7B342CF31DAF}" destId="{FBBC1B64-7728-4D1C-A7EC-518ED289E655}" srcOrd="0" destOrd="0" presId="urn:microsoft.com/office/officeart/2018/2/layout/IconLabelList"/>
    <dgm:cxn modelId="{7056C358-0F6B-4F9E-A64D-BFA0AB14C004}" type="presParOf" srcId="{83BB10BA-A719-4F08-B14E-7B342CF31DAF}" destId="{F8A622A0-AE7A-4717-964F-28F6D289C3C9}" srcOrd="1" destOrd="0" presId="urn:microsoft.com/office/officeart/2018/2/layout/IconLabelList"/>
    <dgm:cxn modelId="{F21A3558-56BC-402E-B498-20002C8A49AD}" type="presParOf" srcId="{83BB10BA-A719-4F08-B14E-7B342CF31DAF}" destId="{E329149D-2B7E-410E-B6EE-DA19C6867F97}" srcOrd="2" destOrd="0" presId="urn:microsoft.com/office/officeart/2018/2/layout/IconLabelList"/>
    <dgm:cxn modelId="{44465C50-5D16-4B6C-A76E-EEC7671169C5}" type="presParOf" srcId="{C76A82C0-151F-46D4-912B-EBA20B8AC48D}" destId="{5F5A41C7-27D8-4D32-A47A-4A7EE3430EB2}" srcOrd="5" destOrd="0" presId="urn:microsoft.com/office/officeart/2018/2/layout/IconLabelList"/>
    <dgm:cxn modelId="{71A4741E-E39C-42C7-8FE6-38CADFE0A7BE}" type="presParOf" srcId="{C76A82C0-151F-46D4-912B-EBA20B8AC48D}" destId="{0A930EEF-8044-4B96-B46D-50B1D85AE58F}" srcOrd="6" destOrd="0" presId="urn:microsoft.com/office/officeart/2018/2/layout/IconLabelList"/>
    <dgm:cxn modelId="{09C5E3FF-4604-4555-B61A-9F717C82B96D}" type="presParOf" srcId="{0A930EEF-8044-4B96-B46D-50B1D85AE58F}" destId="{948BD6BE-5AED-4234-8E38-56BD601429D0}" srcOrd="0" destOrd="0" presId="urn:microsoft.com/office/officeart/2018/2/layout/IconLabelList"/>
    <dgm:cxn modelId="{CC17BA17-5A68-4A2E-A409-91111FFD0854}" type="presParOf" srcId="{0A930EEF-8044-4B96-B46D-50B1D85AE58F}" destId="{16E72042-02C8-4A50-8AE3-296D30B5464F}" srcOrd="1" destOrd="0" presId="urn:microsoft.com/office/officeart/2018/2/layout/IconLabelList"/>
    <dgm:cxn modelId="{1A4C6657-49C7-4A14-A68F-D254CBC35C24}" type="presParOf" srcId="{0A930EEF-8044-4B96-B46D-50B1D85AE58F}" destId="{79EADCA6-C4C5-4BC2-A893-B904057F781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4AE1FF-8EDB-4363-A222-649F358F954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C893B4C-5426-40AA-A0D0-232CFF2B2346}">
      <dgm:prSet/>
      <dgm:spPr/>
      <dgm:t>
        <a:bodyPr/>
        <a:lstStyle/>
        <a:p>
          <a:pPr>
            <a:defRPr cap="all"/>
          </a:pPr>
          <a:r>
            <a:rPr lang="en-US" dirty="0"/>
            <a:t>ERM links directly to your district's purpose, strategic and operational objectives.</a:t>
          </a:r>
        </a:p>
      </dgm:t>
    </dgm:pt>
    <dgm:pt modelId="{F157301E-A9BF-4E2E-A5DA-B1BD880C235D}" type="parTrans" cxnId="{704A5216-44BF-47A1-B58C-90317A468393}">
      <dgm:prSet/>
      <dgm:spPr/>
      <dgm:t>
        <a:bodyPr/>
        <a:lstStyle/>
        <a:p>
          <a:endParaRPr lang="en-US"/>
        </a:p>
      </dgm:t>
    </dgm:pt>
    <dgm:pt modelId="{B31F80C4-BF1C-4B25-9B16-772230136C1E}" type="sibTrans" cxnId="{704A5216-44BF-47A1-B58C-90317A468393}">
      <dgm:prSet/>
      <dgm:spPr/>
      <dgm:t>
        <a:bodyPr/>
        <a:lstStyle/>
        <a:p>
          <a:endParaRPr lang="en-US"/>
        </a:p>
      </dgm:t>
    </dgm:pt>
    <dgm:pt modelId="{D0D39A0A-FB55-4827-8296-08AF3B8E45EB}">
      <dgm:prSet/>
      <dgm:spPr/>
      <dgm:t>
        <a:bodyPr/>
        <a:lstStyle/>
        <a:p>
          <a:pPr>
            <a:defRPr cap="all"/>
          </a:pPr>
          <a:r>
            <a:rPr lang="en-US" dirty="0"/>
            <a:t>Risks are assessed relative to Purpose, strategy and FESL.</a:t>
          </a:r>
        </a:p>
      </dgm:t>
    </dgm:pt>
    <dgm:pt modelId="{302E205E-343A-4B1A-A89D-619D2A8E7C84}" type="parTrans" cxnId="{05C518A8-0F04-4861-8AC9-E474E7CDE9E3}">
      <dgm:prSet/>
      <dgm:spPr/>
      <dgm:t>
        <a:bodyPr/>
        <a:lstStyle/>
        <a:p>
          <a:endParaRPr lang="en-US"/>
        </a:p>
      </dgm:t>
    </dgm:pt>
    <dgm:pt modelId="{276CA734-CF06-4396-AEE9-534B7527FE18}" type="sibTrans" cxnId="{05C518A8-0F04-4861-8AC9-E474E7CDE9E3}">
      <dgm:prSet/>
      <dgm:spPr/>
      <dgm:t>
        <a:bodyPr/>
        <a:lstStyle/>
        <a:p>
          <a:endParaRPr lang="en-US"/>
        </a:p>
      </dgm:t>
    </dgm:pt>
    <dgm:pt modelId="{7E6FB2EC-6682-4069-A64F-E1B94B20310C}">
      <dgm:prSet/>
      <dgm:spPr/>
      <dgm:t>
        <a:bodyPr/>
        <a:lstStyle/>
        <a:p>
          <a:pPr>
            <a:defRPr cap="all"/>
          </a:pPr>
          <a:r>
            <a:rPr lang="en-US" dirty="0"/>
            <a:t>Risks are assessed Holistically.</a:t>
          </a:r>
        </a:p>
      </dgm:t>
    </dgm:pt>
    <dgm:pt modelId="{0FB7C448-3D03-4B8F-8BD1-240CD841E916}" type="parTrans" cxnId="{67857E0C-8E2E-4B7E-B40B-8D03F82C1CA4}">
      <dgm:prSet/>
      <dgm:spPr/>
      <dgm:t>
        <a:bodyPr/>
        <a:lstStyle/>
        <a:p>
          <a:endParaRPr lang="en-US"/>
        </a:p>
      </dgm:t>
    </dgm:pt>
    <dgm:pt modelId="{DC335084-D639-4D71-B98B-F93CC7D80835}" type="sibTrans" cxnId="{67857E0C-8E2E-4B7E-B40B-8D03F82C1CA4}">
      <dgm:prSet/>
      <dgm:spPr/>
      <dgm:t>
        <a:bodyPr/>
        <a:lstStyle/>
        <a:p>
          <a:endParaRPr lang="en-US"/>
        </a:p>
      </dgm:t>
    </dgm:pt>
    <dgm:pt modelId="{A4FC8ECF-77AF-4428-A079-054C6A374CCD}">
      <dgm:prSet/>
      <dgm:spPr/>
      <dgm:t>
        <a:bodyPr/>
        <a:lstStyle/>
        <a:p>
          <a:pPr>
            <a:defRPr cap="all"/>
          </a:pPr>
          <a:r>
            <a:rPr lang="en-US" dirty="0"/>
            <a:t>ERM is a support system, not a competing initiative. Integration and enhancement are ERM-specific goals.</a:t>
          </a:r>
        </a:p>
      </dgm:t>
    </dgm:pt>
    <dgm:pt modelId="{B39D745A-4C7F-458A-AA06-F06EB2BA49FA}" type="parTrans" cxnId="{D2B00B3C-BBB0-4F01-BAA6-17EAB932DF35}">
      <dgm:prSet/>
      <dgm:spPr/>
      <dgm:t>
        <a:bodyPr/>
        <a:lstStyle/>
        <a:p>
          <a:endParaRPr lang="en-US"/>
        </a:p>
      </dgm:t>
    </dgm:pt>
    <dgm:pt modelId="{79290241-74EF-43B3-ADBE-2AF5F36D50A3}" type="sibTrans" cxnId="{D2B00B3C-BBB0-4F01-BAA6-17EAB932DF35}">
      <dgm:prSet/>
      <dgm:spPr/>
      <dgm:t>
        <a:bodyPr/>
        <a:lstStyle/>
        <a:p>
          <a:endParaRPr lang="en-US"/>
        </a:p>
      </dgm:t>
    </dgm:pt>
    <dgm:pt modelId="{B37B3465-829A-4E83-BEB1-0B4E517E5368}" type="pres">
      <dgm:prSet presAssocID="{AE4AE1FF-8EDB-4363-A222-649F358F954D}" presName="root" presStyleCnt="0">
        <dgm:presLayoutVars>
          <dgm:dir/>
          <dgm:resizeHandles val="exact"/>
        </dgm:presLayoutVars>
      </dgm:prSet>
      <dgm:spPr/>
    </dgm:pt>
    <dgm:pt modelId="{84D99BD5-485C-434F-B813-B501E2777537}" type="pres">
      <dgm:prSet presAssocID="{4C893B4C-5426-40AA-A0D0-232CFF2B2346}" presName="compNode" presStyleCnt="0"/>
      <dgm:spPr/>
    </dgm:pt>
    <dgm:pt modelId="{5068B993-F13D-4BC4-A56A-CC8A8A0EE7EB}" type="pres">
      <dgm:prSet presAssocID="{4C893B4C-5426-40AA-A0D0-232CFF2B2346}" presName="iconBgRect" presStyleLbl="bgShp" presStyleIdx="0" presStyleCnt="4"/>
      <dgm:spPr/>
    </dgm:pt>
    <dgm:pt modelId="{1D53E782-D0BE-4641-B3B4-A27ED3228AE6}" type="pres">
      <dgm:prSet presAssocID="{4C893B4C-5426-40AA-A0D0-232CFF2B234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k"/>
        </a:ext>
      </dgm:extLst>
    </dgm:pt>
    <dgm:pt modelId="{E46E87A4-172D-432C-A15D-4A34B8082E81}" type="pres">
      <dgm:prSet presAssocID="{4C893B4C-5426-40AA-A0D0-232CFF2B2346}" presName="spaceRect" presStyleCnt="0"/>
      <dgm:spPr/>
    </dgm:pt>
    <dgm:pt modelId="{0DF9BA6C-FC27-4A40-82A4-48831254E609}" type="pres">
      <dgm:prSet presAssocID="{4C893B4C-5426-40AA-A0D0-232CFF2B2346}" presName="textRect" presStyleLbl="revTx" presStyleIdx="0" presStyleCnt="4">
        <dgm:presLayoutVars>
          <dgm:chMax val="1"/>
          <dgm:chPref val="1"/>
        </dgm:presLayoutVars>
      </dgm:prSet>
      <dgm:spPr/>
    </dgm:pt>
    <dgm:pt modelId="{BE40C2BF-E004-460E-A6A6-D01FDC542A3C}" type="pres">
      <dgm:prSet presAssocID="{B31F80C4-BF1C-4B25-9B16-772230136C1E}" presName="sibTrans" presStyleCnt="0"/>
      <dgm:spPr/>
    </dgm:pt>
    <dgm:pt modelId="{5615CABC-9DD8-4FD6-AA7E-3D06D9304F6F}" type="pres">
      <dgm:prSet presAssocID="{D0D39A0A-FB55-4827-8296-08AF3B8E45EB}" presName="compNode" presStyleCnt="0"/>
      <dgm:spPr/>
    </dgm:pt>
    <dgm:pt modelId="{1D4FA4E6-1B36-420A-9ABE-D08D9138442F}" type="pres">
      <dgm:prSet presAssocID="{D0D39A0A-FB55-4827-8296-08AF3B8E45EB}" presName="iconBgRect" presStyleLbl="bgShp" presStyleIdx="1" presStyleCnt="4"/>
      <dgm:spPr/>
    </dgm:pt>
    <dgm:pt modelId="{38784089-7F60-4F94-9EBB-CECAB04FB7E2}" type="pres">
      <dgm:prSet presAssocID="{D0D39A0A-FB55-4827-8296-08AF3B8E45E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720B2941-03F4-4E7F-A154-E32C7B24882D}" type="pres">
      <dgm:prSet presAssocID="{D0D39A0A-FB55-4827-8296-08AF3B8E45EB}" presName="spaceRect" presStyleCnt="0"/>
      <dgm:spPr/>
    </dgm:pt>
    <dgm:pt modelId="{A306156B-CB5D-4411-B4A8-99210C6ABD28}" type="pres">
      <dgm:prSet presAssocID="{D0D39A0A-FB55-4827-8296-08AF3B8E45EB}" presName="textRect" presStyleLbl="revTx" presStyleIdx="1" presStyleCnt="4">
        <dgm:presLayoutVars>
          <dgm:chMax val="1"/>
          <dgm:chPref val="1"/>
        </dgm:presLayoutVars>
      </dgm:prSet>
      <dgm:spPr/>
    </dgm:pt>
    <dgm:pt modelId="{30248027-3751-4EB8-A5CD-D81D43560C7E}" type="pres">
      <dgm:prSet presAssocID="{276CA734-CF06-4396-AEE9-534B7527FE18}" presName="sibTrans" presStyleCnt="0"/>
      <dgm:spPr/>
    </dgm:pt>
    <dgm:pt modelId="{D368E7AF-C905-4211-9D00-C0FB5118F0C2}" type="pres">
      <dgm:prSet presAssocID="{7E6FB2EC-6682-4069-A64F-E1B94B20310C}" presName="compNode" presStyleCnt="0"/>
      <dgm:spPr/>
    </dgm:pt>
    <dgm:pt modelId="{06CA4483-F32F-4980-AFFD-D1A130E2180C}" type="pres">
      <dgm:prSet presAssocID="{7E6FB2EC-6682-4069-A64F-E1B94B20310C}" presName="iconBgRect" presStyleLbl="bgShp" presStyleIdx="2" presStyleCnt="4"/>
      <dgm:spPr/>
    </dgm:pt>
    <dgm:pt modelId="{1F661215-6E75-4E1A-8C24-C820FE2C99E5}" type="pres">
      <dgm:prSet presAssocID="{7E6FB2EC-6682-4069-A64F-E1B94B20310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o-Hazard"/>
        </a:ext>
      </dgm:extLst>
    </dgm:pt>
    <dgm:pt modelId="{D4386167-AF34-45A7-AB0C-823383641C82}" type="pres">
      <dgm:prSet presAssocID="{7E6FB2EC-6682-4069-A64F-E1B94B20310C}" presName="spaceRect" presStyleCnt="0"/>
      <dgm:spPr/>
    </dgm:pt>
    <dgm:pt modelId="{73FD6B3A-AEB5-455F-B3E6-0F64CC05A0BB}" type="pres">
      <dgm:prSet presAssocID="{7E6FB2EC-6682-4069-A64F-E1B94B20310C}" presName="textRect" presStyleLbl="revTx" presStyleIdx="2" presStyleCnt="4">
        <dgm:presLayoutVars>
          <dgm:chMax val="1"/>
          <dgm:chPref val="1"/>
        </dgm:presLayoutVars>
      </dgm:prSet>
      <dgm:spPr/>
    </dgm:pt>
    <dgm:pt modelId="{9D156C1B-364E-4361-8FAA-6F793338A9AC}" type="pres">
      <dgm:prSet presAssocID="{DC335084-D639-4D71-B98B-F93CC7D80835}" presName="sibTrans" presStyleCnt="0"/>
      <dgm:spPr/>
    </dgm:pt>
    <dgm:pt modelId="{46985E12-1C74-4050-B4A7-187FF7CBA7ED}" type="pres">
      <dgm:prSet presAssocID="{A4FC8ECF-77AF-4428-A079-054C6A374CCD}" presName="compNode" presStyleCnt="0"/>
      <dgm:spPr/>
    </dgm:pt>
    <dgm:pt modelId="{C24441A5-E5E0-4D06-87A0-1E54E570F0E7}" type="pres">
      <dgm:prSet presAssocID="{A4FC8ECF-77AF-4428-A079-054C6A374CCD}" presName="iconBgRect" presStyleLbl="bgShp" presStyleIdx="3" presStyleCnt="4"/>
      <dgm:spPr/>
    </dgm:pt>
    <dgm:pt modelId="{66DE225A-99B1-4360-BCA7-691615E1F746}" type="pres">
      <dgm:prSet presAssocID="{A4FC8ECF-77AF-4428-A079-054C6A374CC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"/>
        </a:ext>
      </dgm:extLst>
    </dgm:pt>
    <dgm:pt modelId="{ADD19BEE-3004-4923-9507-F3326FFA03BC}" type="pres">
      <dgm:prSet presAssocID="{A4FC8ECF-77AF-4428-A079-054C6A374CCD}" presName="spaceRect" presStyleCnt="0"/>
      <dgm:spPr/>
    </dgm:pt>
    <dgm:pt modelId="{CA7D900E-B93B-4972-AA90-3C2B38E722BD}" type="pres">
      <dgm:prSet presAssocID="{A4FC8ECF-77AF-4428-A079-054C6A374CC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DD71F09-F6CA-4295-BE87-AC873F4A3B87}" type="presOf" srcId="{7E6FB2EC-6682-4069-A64F-E1B94B20310C}" destId="{73FD6B3A-AEB5-455F-B3E6-0F64CC05A0BB}" srcOrd="0" destOrd="0" presId="urn:microsoft.com/office/officeart/2018/5/layout/IconCircleLabelList"/>
    <dgm:cxn modelId="{67857E0C-8E2E-4B7E-B40B-8D03F82C1CA4}" srcId="{AE4AE1FF-8EDB-4363-A222-649F358F954D}" destId="{7E6FB2EC-6682-4069-A64F-E1B94B20310C}" srcOrd="2" destOrd="0" parTransId="{0FB7C448-3D03-4B8F-8BD1-240CD841E916}" sibTransId="{DC335084-D639-4D71-B98B-F93CC7D80835}"/>
    <dgm:cxn modelId="{704A5216-44BF-47A1-B58C-90317A468393}" srcId="{AE4AE1FF-8EDB-4363-A222-649F358F954D}" destId="{4C893B4C-5426-40AA-A0D0-232CFF2B2346}" srcOrd="0" destOrd="0" parTransId="{F157301E-A9BF-4E2E-A5DA-B1BD880C235D}" sibTransId="{B31F80C4-BF1C-4B25-9B16-772230136C1E}"/>
    <dgm:cxn modelId="{D2B00B3C-BBB0-4F01-BAA6-17EAB932DF35}" srcId="{AE4AE1FF-8EDB-4363-A222-649F358F954D}" destId="{A4FC8ECF-77AF-4428-A079-054C6A374CCD}" srcOrd="3" destOrd="0" parTransId="{B39D745A-4C7F-458A-AA06-F06EB2BA49FA}" sibTransId="{79290241-74EF-43B3-ADBE-2AF5F36D50A3}"/>
    <dgm:cxn modelId="{061B3452-BFFA-4E35-9646-A97A54C3E558}" type="presOf" srcId="{AE4AE1FF-8EDB-4363-A222-649F358F954D}" destId="{B37B3465-829A-4E83-BEB1-0B4E517E5368}" srcOrd="0" destOrd="0" presId="urn:microsoft.com/office/officeart/2018/5/layout/IconCircleLabelList"/>
    <dgm:cxn modelId="{D32A2B8D-964E-4F6D-92BC-8A6AEF175959}" type="presOf" srcId="{D0D39A0A-FB55-4827-8296-08AF3B8E45EB}" destId="{A306156B-CB5D-4411-B4A8-99210C6ABD28}" srcOrd="0" destOrd="0" presId="urn:microsoft.com/office/officeart/2018/5/layout/IconCircleLabelList"/>
    <dgm:cxn modelId="{E9512C96-8C92-4E51-AAF9-9532FE3CF013}" type="presOf" srcId="{A4FC8ECF-77AF-4428-A079-054C6A374CCD}" destId="{CA7D900E-B93B-4972-AA90-3C2B38E722BD}" srcOrd="0" destOrd="0" presId="urn:microsoft.com/office/officeart/2018/5/layout/IconCircleLabelList"/>
    <dgm:cxn modelId="{05C518A8-0F04-4861-8AC9-E474E7CDE9E3}" srcId="{AE4AE1FF-8EDB-4363-A222-649F358F954D}" destId="{D0D39A0A-FB55-4827-8296-08AF3B8E45EB}" srcOrd="1" destOrd="0" parTransId="{302E205E-343A-4B1A-A89D-619D2A8E7C84}" sibTransId="{276CA734-CF06-4396-AEE9-534B7527FE18}"/>
    <dgm:cxn modelId="{799C44D9-97C4-4D45-BF24-030D7076807A}" type="presOf" srcId="{4C893B4C-5426-40AA-A0D0-232CFF2B2346}" destId="{0DF9BA6C-FC27-4A40-82A4-48831254E609}" srcOrd="0" destOrd="0" presId="urn:microsoft.com/office/officeart/2018/5/layout/IconCircleLabelList"/>
    <dgm:cxn modelId="{E3B87310-1F16-4E88-BDA1-19872BB4DF52}" type="presParOf" srcId="{B37B3465-829A-4E83-BEB1-0B4E517E5368}" destId="{84D99BD5-485C-434F-B813-B501E2777537}" srcOrd="0" destOrd="0" presId="urn:microsoft.com/office/officeart/2018/5/layout/IconCircleLabelList"/>
    <dgm:cxn modelId="{ADD8F0B1-37EC-47DA-A2CD-44AFBBF871EC}" type="presParOf" srcId="{84D99BD5-485C-434F-B813-B501E2777537}" destId="{5068B993-F13D-4BC4-A56A-CC8A8A0EE7EB}" srcOrd="0" destOrd="0" presId="urn:microsoft.com/office/officeart/2018/5/layout/IconCircleLabelList"/>
    <dgm:cxn modelId="{D3BE191E-D4F8-4AF7-94EA-B5A204919170}" type="presParOf" srcId="{84D99BD5-485C-434F-B813-B501E2777537}" destId="{1D53E782-D0BE-4641-B3B4-A27ED3228AE6}" srcOrd="1" destOrd="0" presId="urn:microsoft.com/office/officeart/2018/5/layout/IconCircleLabelList"/>
    <dgm:cxn modelId="{2B401A76-E212-47A8-845F-D5325945B630}" type="presParOf" srcId="{84D99BD5-485C-434F-B813-B501E2777537}" destId="{E46E87A4-172D-432C-A15D-4A34B8082E81}" srcOrd="2" destOrd="0" presId="urn:microsoft.com/office/officeart/2018/5/layout/IconCircleLabelList"/>
    <dgm:cxn modelId="{CC9B50F6-0983-4E6F-A8BD-7508864E1C4E}" type="presParOf" srcId="{84D99BD5-485C-434F-B813-B501E2777537}" destId="{0DF9BA6C-FC27-4A40-82A4-48831254E609}" srcOrd="3" destOrd="0" presId="urn:microsoft.com/office/officeart/2018/5/layout/IconCircleLabelList"/>
    <dgm:cxn modelId="{869C9864-0B42-46C6-8419-DB212BD7862D}" type="presParOf" srcId="{B37B3465-829A-4E83-BEB1-0B4E517E5368}" destId="{BE40C2BF-E004-460E-A6A6-D01FDC542A3C}" srcOrd="1" destOrd="0" presId="urn:microsoft.com/office/officeart/2018/5/layout/IconCircleLabelList"/>
    <dgm:cxn modelId="{D51B8176-B49F-428D-9564-839FD8150DBA}" type="presParOf" srcId="{B37B3465-829A-4E83-BEB1-0B4E517E5368}" destId="{5615CABC-9DD8-4FD6-AA7E-3D06D9304F6F}" srcOrd="2" destOrd="0" presId="urn:microsoft.com/office/officeart/2018/5/layout/IconCircleLabelList"/>
    <dgm:cxn modelId="{F9F9D914-1309-4D92-9501-9E81E4BA5286}" type="presParOf" srcId="{5615CABC-9DD8-4FD6-AA7E-3D06D9304F6F}" destId="{1D4FA4E6-1B36-420A-9ABE-D08D9138442F}" srcOrd="0" destOrd="0" presId="urn:microsoft.com/office/officeart/2018/5/layout/IconCircleLabelList"/>
    <dgm:cxn modelId="{68F92CC1-48C5-455D-AA3F-1637986811A2}" type="presParOf" srcId="{5615CABC-9DD8-4FD6-AA7E-3D06D9304F6F}" destId="{38784089-7F60-4F94-9EBB-CECAB04FB7E2}" srcOrd="1" destOrd="0" presId="urn:microsoft.com/office/officeart/2018/5/layout/IconCircleLabelList"/>
    <dgm:cxn modelId="{0F0C688F-3595-45EE-A8F6-83AC8D10B390}" type="presParOf" srcId="{5615CABC-9DD8-4FD6-AA7E-3D06D9304F6F}" destId="{720B2941-03F4-4E7F-A154-E32C7B24882D}" srcOrd="2" destOrd="0" presId="urn:microsoft.com/office/officeart/2018/5/layout/IconCircleLabelList"/>
    <dgm:cxn modelId="{D3D417DE-9D17-4EE6-BFB1-7362B40554F7}" type="presParOf" srcId="{5615CABC-9DD8-4FD6-AA7E-3D06D9304F6F}" destId="{A306156B-CB5D-4411-B4A8-99210C6ABD28}" srcOrd="3" destOrd="0" presId="urn:microsoft.com/office/officeart/2018/5/layout/IconCircleLabelList"/>
    <dgm:cxn modelId="{BFC35541-F2C3-46FF-8721-F258A991AE4C}" type="presParOf" srcId="{B37B3465-829A-4E83-BEB1-0B4E517E5368}" destId="{30248027-3751-4EB8-A5CD-D81D43560C7E}" srcOrd="3" destOrd="0" presId="urn:microsoft.com/office/officeart/2018/5/layout/IconCircleLabelList"/>
    <dgm:cxn modelId="{960F5748-6817-413D-A945-C981AC04DCEE}" type="presParOf" srcId="{B37B3465-829A-4E83-BEB1-0B4E517E5368}" destId="{D368E7AF-C905-4211-9D00-C0FB5118F0C2}" srcOrd="4" destOrd="0" presId="urn:microsoft.com/office/officeart/2018/5/layout/IconCircleLabelList"/>
    <dgm:cxn modelId="{D429F5FF-7D79-4D14-AD77-96552EC3ADCC}" type="presParOf" srcId="{D368E7AF-C905-4211-9D00-C0FB5118F0C2}" destId="{06CA4483-F32F-4980-AFFD-D1A130E2180C}" srcOrd="0" destOrd="0" presId="urn:microsoft.com/office/officeart/2018/5/layout/IconCircleLabelList"/>
    <dgm:cxn modelId="{F65611BC-BA72-4F1F-9FB6-9EE6E878917C}" type="presParOf" srcId="{D368E7AF-C905-4211-9D00-C0FB5118F0C2}" destId="{1F661215-6E75-4E1A-8C24-C820FE2C99E5}" srcOrd="1" destOrd="0" presId="urn:microsoft.com/office/officeart/2018/5/layout/IconCircleLabelList"/>
    <dgm:cxn modelId="{5D4469FD-74B0-4389-A619-E8C1096464F1}" type="presParOf" srcId="{D368E7AF-C905-4211-9D00-C0FB5118F0C2}" destId="{D4386167-AF34-45A7-AB0C-823383641C82}" srcOrd="2" destOrd="0" presId="urn:microsoft.com/office/officeart/2018/5/layout/IconCircleLabelList"/>
    <dgm:cxn modelId="{0AA15F94-A4AD-4010-9A3D-4B89E2BB6FAF}" type="presParOf" srcId="{D368E7AF-C905-4211-9D00-C0FB5118F0C2}" destId="{73FD6B3A-AEB5-455F-B3E6-0F64CC05A0BB}" srcOrd="3" destOrd="0" presId="urn:microsoft.com/office/officeart/2018/5/layout/IconCircleLabelList"/>
    <dgm:cxn modelId="{3102D625-AFB9-4D32-8F63-4CF24D557BFE}" type="presParOf" srcId="{B37B3465-829A-4E83-BEB1-0B4E517E5368}" destId="{9D156C1B-364E-4361-8FAA-6F793338A9AC}" srcOrd="5" destOrd="0" presId="urn:microsoft.com/office/officeart/2018/5/layout/IconCircleLabelList"/>
    <dgm:cxn modelId="{433DC2EA-AE8F-4A9A-93C8-199E71E2E046}" type="presParOf" srcId="{B37B3465-829A-4E83-BEB1-0B4E517E5368}" destId="{46985E12-1C74-4050-B4A7-187FF7CBA7ED}" srcOrd="6" destOrd="0" presId="urn:microsoft.com/office/officeart/2018/5/layout/IconCircleLabelList"/>
    <dgm:cxn modelId="{86E98367-B298-4CD6-8A78-C1919A773C80}" type="presParOf" srcId="{46985E12-1C74-4050-B4A7-187FF7CBA7ED}" destId="{C24441A5-E5E0-4D06-87A0-1E54E570F0E7}" srcOrd="0" destOrd="0" presId="urn:microsoft.com/office/officeart/2018/5/layout/IconCircleLabelList"/>
    <dgm:cxn modelId="{88B765E4-0ED2-4166-9F7D-AEE5F88D2747}" type="presParOf" srcId="{46985E12-1C74-4050-B4A7-187FF7CBA7ED}" destId="{66DE225A-99B1-4360-BCA7-691615E1F746}" srcOrd="1" destOrd="0" presId="urn:microsoft.com/office/officeart/2018/5/layout/IconCircleLabelList"/>
    <dgm:cxn modelId="{949C2810-D488-4D5C-83E9-AB0D63353649}" type="presParOf" srcId="{46985E12-1C74-4050-B4A7-187FF7CBA7ED}" destId="{ADD19BEE-3004-4923-9507-F3326FFA03BC}" srcOrd="2" destOrd="0" presId="urn:microsoft.com/office/officeart/2018/5/layout/IconCircleLabelList"/>
    <dgm:cxn modelId="{59F565DE-3948-4764-B407-A2E0B6C4C0DD}" type="presParOf" srcId="{46985E12-1C74-4050-B4A7-187FF7CBA7ED}" destId="{CA7D900E-B93B-4972-AA90-3C2B38E722B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B4B979-40C5-4D83-BA62-468939ACB3E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4D846A8-A10E-41E3-967E-19997FE64A7A}">
      <dgm:prSet/>
      <dgm:spPr/>
      <dgm:t>
        <a:bodyPr/>
        <a:lstStyle/>
        <a:p>
          <a:r>
            <a:rPr lang="en-US"/>
            <a:t>Risk-informed governance in service of student success</a:t>
          </a:r>
        </a:p>
      </dgm:t>
    </dgm:pt>
    <dgm:pt modelId="{9C02D577-1163-44E1-9F4C-4A05E2E4BC3F}" type="parTrans" cxnId="{204DC4C0-576A-4113-8CBA-65BF12C20CCF}">
      <dgm:prSet/>
      <dgm:spPr/>
      <dgm:t>
        <a:bodyPr/>
        <a:lstStyle/>
        <a:p>
          <a:endParaRPr lang="en-US"/>
        </a:p>
      </dgm:t>
    </dgm:pt>
    <dgm:pt modelId="{CEBAC4E7-08FD-4D16-BC7A-714E17578362}" type="sibTrans" cxnId="{204DC4C0-576A-4113-8CBA-65BF12C20CCF}">
      <dgm:prSet/>
      <dgm:spPr/>
      <dgm:t>
        <a:bodyPr/>
        <a:lstStyle/>
        <a:p>
          <a:endParaRPr lang="en-US"/>
        </a:p>
      </dgm:t>
    </dgm:pt>
    <dgm:pt modelId="{1AA6B5CD-D013-4747-BDF5-94FE68799D78}">
      <dgm:prSet/>
      <dgm:spPr/>
      <dgm:t>
        <a:bodyPr/>
        <a:lstStyle/>
        <a:p>
          <a:r>
            <a:rPr lang="en-US"/>
            <a:t>Protect what matters</a:t>
          </a:r>
        </a:p>
      </dgm:t>
    </dgm:pt>
    <dgm:pt modelId="{8A7E1485-C801-447A-9017-802578BD93E6}" type="parTrans" cxnId="{1868FAED-7B25-4380-80F9-60EA3C134438}">
      <dgm:prSet/>
      <dgm:spPr/>
      <dgm:t>
        <a:bodyPr/>
        <a:lstStyle/>
        <a:p>
          <a:endParaRPr lang="en-US"/>
        </a:p>
      </dgm:t>
    </dgm:pt>
    <dgm:pt modelId="{431CA84B-6AF4-404F-9D65-F02FB294C2B0}" type="sibTrans" cxnId="{1868FAED-7B25-4380-80F9-60EA3C134438}">
      <dgm:prSet/>
      <dgm:spPr/>
      <dgm:t>
        <a:bodyPr/>
        <a:lstStyle/>
        <a:p>
          <a:endParaRPr lang="en-US"/>
        </a:p>
      </dgm:t>
    </dgm:pt>
    <dgm:pt modelId="{DC6CB00D-8024-467B-95C4-52BC63C0BA15}">
      <dgm:prSet/>
      <dgm:spPr/>
      <dgm:t>
        <a:bodyPr/>
        <a:lstStyle/>
        <a:p>
          <a:r>
            <a:rPr lang="en-US"/>
            <a:t>Student safety and well-being</a:t>
          </a:r>
        </a:p>
      </dgm:t>
    </dgm:pt>
    <dgm:pt modelId="{98647892-2C86-4B24-97BF-42035E7DC6EB}" type="parTrans" cxnId="{8D9B8BA1-3F22-4C64-BDC4-A14628AFE7D8}">
      <dgm:prSet/>
      <dgm:spPr/>
      <dgm:t>
        <a:bodyPr/>
        <a:lstStyle/>
        <a:p>
          <a:endParaRPr lang="en-US"/>
        </a:p>
      </dgm:t>
    </dgm:pt>
    <dgm:pt modelId="{70A9BEA6-AC6C-4400-8920-9C00F6B44E6A}" type="sibTrans" cxnId="{8D9B8BA1-3F22-4C64-BDC4-A14628AFE7D8}">
      <dgm:prSet/>
      <dgm:spPr/>
      <dgm:t>
        <a:bodyPr/>
        <a:lstStyle/>
        <a:p>
          <a:endParaRPr lang="en-US"/>
        </a:p>
      </dgm:t>
    </dgm:pt>
    <dgm:pt modelId="{11281391-C02D-4198-BD10-B5606522AA68}">
      <dgm:prSet/>
      <dgm:spPr/>
      <dgm:t>
        <a:bodyPr/>
        <a:lstStyle/>
        <a:p>
          <a:r>
            <a:rPr lang="en-US"/>
            <a:t>Educational continuity</a:t>
          </a:r>
        </a:p>
      </dgm:t>
    </dgm:pt>
    <dgm:pt modelId="{4A5C6388-65FB-46FC-BC23-E7867A2B413F}" type="parTrans" cxnId="{5D8D0E18-5690-4B5E-A72D-0C1E7A0B6581}">
      <dgm:prSet/>
      <dgm:spPr/>
      <dgm:t>
        <a:bodyPr/>
        <a:lstStyle/>
        <a:p>
          <a:endParaRPr lang="en-US"/>
        </a:p>
      </dgm:t>
    </dgm:pt>
    <dgm:pt modelId="{D452024C-776E-49E1-B997-33A110212A78}" type="sibTrans" cxnId="{5D8D0E18-5690-4B5E-A72D-0C1E7A0B6581}">
      <dgm:prSet/>
      <dgm:spPr/>
      <dgm:t>
        <a:bodyPr/>
        <a:lstStyle/>
        <a:p>
          <a:endParaRPr lang="en-US"/>
        </a:p>
      </dgm:t>
    </dgm:pt>
    <dgm:pt modelId="{59CF46C9-1358-4F5E-9F87-DB502A53F4F8}">
      <dgm:prSet/>
      <dgm:spPr/>
      <dgm:t>
        <a:bodyPr/>
        <a:lstStyle/>
        <a:p>
          <a:r>
            <a:rPr lang="en-US"/>
            <a:t>Public trust</a:t>
          </a:r>
        </a:p>
      </dgm:t>
    </dgm:pt>
    <dgm:pt modelId="{DEB6C500-CBF1-4274-A3F1-C21D408399FA}" type="parTrans" cxnId="{ACBF11C8-95BC-46D5-91A2-E58A6F8549A5}">
      <dgm:prSet/>
      <dgm:spPr/>
      <dgm:t>
        <a:bodyPr/>
        <a:lstStyle/>
        <a:p>
          <a:endParaRPr lang="en-US"/>
        </a:p>
      </dgm:t>
    </dgm:pt>
    <dgm:pt modelId="{B6EE5054-0AAF-47CD-9177-D41CFD08EE62}" type="sibTrans" cxnId="{ACBF11C8-95BC-46D5-91A2-E58A6F8549A5}">
      <dgm:prSet/>
      <dgm:spPr/>
      <dgm:t>
        <a:bodyPr/>
        <a:lstStyle/>
        <a:p>
          <a:endParaRPr lang="en-US"/>
        </a:p>
      </dgm:t>
    </dgm:pt>
    <dgm:pt modelId="{8510AAEA-9DBC-4794-B010-DF3173A5ABDA}">
      <dgm:prSet/>
      <dgm:spPr/>
      <dgm:t>
        <a:bodyPr/>
        <a:lstStyle/>
        <a:p>
          <a:r>
            <a:rPr lang="en-US"/>
            <a:t>Long-term sustainability</a:t>
          </a:r>
        </a:p>
      </dgm:t>
    </dgm:pt>
    <dgm:pt modelId="{F44A3AEA-BFE7-4B3F-9D55-05CCC4649A88}" type="parTrans" cxnId="{5C446587-DF2C-4418-A4C3-C649AE95572C}">
      <dgm:prSet/>
      <dgm:spPr/>
      <dgm:t>
        <a:bodyPr/>
        <a:lstStyle/>
        <a:p>
          <a:endParaRPr lang="en-US"/>
        </a:p>
      </dgm:t>
    </dgm:pt>
    <dgm:pt modelId="{CBD4221E-0F8F-41F1-85C8-B161252F1B3F}" type="sibTrans" cxnId="{5C446587-DF2C-4418-A4C3-C649AE95572C}">
      <dgm:prSet/>
      <dgm:spPr/>
      <dgm:t>
        <a:bodyPr/>
        <a:lstStyle/>
        <a:p>
          <a:endParaRPr lang="en-US"/>
        </a:p>
      </dgm:t>
    </dgm:pt>
    <dgm:pt modelId="{27C70009-CECF-4BBB-AA51-9DC9CD1A1182}">
      <dgm:prSet/>
      <dgm:spPr/>
      <dgm:t>
        <a:bodyPr/>
        <a:lstStyle/>
        <a:p>
          <a:r>
            <a:rPr lang="en-US"/>
            <a:t>Enable better decisions</a:t>
          </a:r>
        </a:p>
      </dgm:t>
    </dgm:pt>
    <dgm:pt modelId="{BF312BEE-E050-466C-8BED-E46B0D8AD54A}" type="parTrans" cxnId="{209AA9F9-ABC3-4EF0-9847-C22526BB0606}">
      <dgm:prSet/>
      <dgm:spPr/>
      <dgm:t>
        <a:bodyPr/>
        <a:lstStyle/>
        <a:p>
          <a:endParaRPr lang="en-US"/>
        </a:p>
      </dgm:t>
    </dgm:pt>
    <dgm:pt modelId="{067084C5-E383-46BA-9087-F6596996BE1C}" type="sibTrans" cxnId="{209AA9F9-ABC3-4EF0-9847-C22526BB0606}">
      <dgm:prSet/>
      <dgm:spPr/>
      <dgm:t>
        <a:bodyPr/>
        <a:lstStyle/>
        <a:p>
          <a:endParaRPr lang="en-US"/>
        </a:p>
      </dgm:t>
    </dgm:pt>
    <dgm:pt modelId="{C4E813D5-5028-4F6E-BE05-95246914A4E1}">
      <dgm:prSet/>
      <dgm:spPr/>
      <dgm:t>
        <a:bodyPr/>
        <a:lstStyle/>
        <a:p>
          <a:r>
            <a:rPr lang="en-US"/>
            <a:t>Clarifies trade-offs and uncertainty</a:t>
          </a:r>
        </a:p>
      </dgm:t>
    </dgm:pt>
    <dgm:pt modelId="{4546A578-781D-4C4C-A3DF-A38169ECA96C}" type="parTrans" cxnId="{140C629B-F797-4D48-90CC-D8B50898CAD7}">
      <dgm:prSet/>
      <dgm:spPr/>
      <dgm:t>
        <a:bodyPr/>
        <a:lstStyle/>
        <a:p>
          <a:endParaRPr lang="en-US"/>
        </a:p>
      </dgm:t>
    </dgm:pt>
    <dgm:pt modelId="{2D64DEE9-328B-450B-88B3-D76B67F185CF}" type="sibTrans" cxnId="{140C629B-F797-4D48-90CC-D8B50898CAD7}">
      <dgm:prSet/>
      <dgm:spPr/>
      <dgm:t>
        <a:bodyPr/>
        <a:lstStyle/>
        <a:p>
          <a:endParaRPr lang="en-US"/>
        </a:p>
      </dgm:t>
    </dgm:pt>
    <dgm:pt modelId="{4459ECD7-5C6C-48BA-B37D-7D982242504A}">
      <dgm:prSet/>
      <dgm:spPr/>
      <dgm:t>
        <a:bodyPr/>
        <a:lstStyle/>
        <a:p>
          <a:r>
            <a:rPr lang="en-US"/>
            <a:t>Encourages timely, transparent decision-making</a:t>
          </a:r>
        </a:p>
      </dgm:t>
    </dgm:pt>
    <dgm:pt modelId="{24F411AE-A222-4283-A479-BD8CC65BEC20}" type="parTrans" cxnId="{B02074A8-9185-40D3-9794-8479E17AB17F}">
      <dgm:prSet/>
      <dgm:spPr/>
      <dgm:t>
        <a:bodyPr/>
        <a:lstStyle/>
        <a:p>
          <a:endParaRPr lang="en-US"/>
        </a:p>
      </dgm:t>
    </dgm:pt>
    <dgm:pt modelId="{90B5BB9F-6FD2-490F-8A43-118D06F21F7D}" type="sibTrans" cxnId="{B02074A8-9185-40D3-9794-8479E17AB17F}">
      <dgm:prSet/>
      <dgm:spPr/>
      <dgm:t>
        <a:bodyPr/>
        <a:lstStyle/>
        <a:p>
          <a:endParaRPr lang="en-US"/>
        </a:p>
      </dgm:t>
    </dgm:pt>
    <dgm:pt modelId="{C54E9F2D-02EC-4220-9C25-92013D5B10D2}">
      <dgm:prSet/>
      <dgm:spPr/>
      <dgm:t>
        <a:bodyPr/>
        <a:lstStyle/>
        <a:p>
          <a:r>
            <a:rPr lang="en-US"/>
            <a:t>Supports intentional risk-taking where appropriate</a:t>
          </a:r>
        </a:p>
      </dgm:t>
    </dgm:pt>
    <dgm:pt modelId="{AFF9CC34-0612-4D0E-8F77-86A9401F58D8}" type="parTrans" cxnId="{A8DD9DE4-90CA-4379-A2A4-58CC4A6E44AD}">
      <dgm:prSet/>
      <dgm:spPr/>
      <dgm:t>
        <a:bodyPr/>
        <a:lstStyle/>
        <a:p>
          <a:endParaRPr lang="en-US"/>
        </a:p>
      </dgm:t>
    </dgm:pt>
    <dgm:pt modelId="{F5BA0FB3-903D-48FD-A418-FC775766C90B}" type="sibTrans" cxnId="{A8DD9DE4-90CA-4379-A2A4-58CC4A6E44AD}">
      <dgm:prSet/>
      <dgm:spPr/>
      <dgm:t>
        <a:bodyPr/>
        <a:lstStyle/>
        <a:p>
          <a:endParaRPr lang="en-US"/>
        </a:p>
      </dgm:t>
    </dgm:pt>
    <dgm:pt modelId="{C9998345-A362-4483-9375-493A6C3A7DC2}">
      <dgm:prSet/>
      <dgm:spPr/>
      <dgm:t>
        <a:bodyPr/>
        <a:lstStyle/>
        <a:p>
          <a:r>
            <a:rPr lang="en-US"/>
            <a:t>Strengthen strategy and improvement</a:t>
          </a:r>
        </a:p>
      </dgm:t>
    </dgm:pt>
    <dgm:pt modelId="{3B81FA39-4CEE-47EF-A160-D6AA8B72122F}" type="parTrans" cxnId="{93C23D9F-CFCF-49D1-8217-F1530CCCF79C}">
      <dgm:prSet/>
      <dgm:spPr/>
      <dgm:t>
        <a:bodyPr/>
        <a:lstStyle/>
        <a:p>
          <a:endParaRPr lang="en-US"/>
        </a:p>
      </dgm:t>
    </dgm:pt>
    <dgm:pt modelId="{FD20A53F-F63C-43EA-8BCE-9197696970CB}" type="sibTrans" cxnId="{93C23D9F-CFCF-49D1-8217-F1530CCCF79C}">
      <dgm:prSet/>
      <dgm:spPr/>
      <dgm:t>
        <a:bodyPr/>
        <a:lstStyle/>
        <a:p>
          <a:endParaRPr lang="en-US"/>
        </a:p>
      </dgm:t>
    </dgm:pt>
    <dgm:pt modelId="{C13FDB7B-7031-46CC-8DB3-866EDBDFC292}">
      <dgm:prSet/>
      <dgm:spPr/>
      <dgm:t>
        <a:bodyPr/>
        <a:lstStyle/>
        <a:p>
          <a:r>
            <a:rPr lang="en-US" dirty="0"/>
            <a:t>Connects risks directly to strategic priorities</a:t>
          </a:r>
        </a:p>
      </dgm:t>
    </dgm:pt>
    <dgm:pt modelId="{11FB7F46-101C-4B9B-8CE0-4BAC01230159}" type="parTrans" cxnId="{27CA73CC-FD43-4C1F-8CFC-7276F1E125AE}">
      <dgm:prSet/>
      <dgm:spPr/>
      <dgm:t>
        <a:bodyPr/>
        <a:lstStyle/>
        <a:p>
          <a:endParaRPr lang="en-US"/>
        </a:p>
      </dgm:t>
    </dgm:pt>
    <dgm:pt modelId="{88A6A8E0-8A75-4FAB-AA04-D2BE139C8B94}" type="sibTrans" cxnId="{27CA73CC-FD43-4C1F-8CFC-7276F1E125AE}">
      <dgm:prSet/>
      <dgm:spPr/>
      <dgm:t>
        <a:bodyPr/>
        <a:lstStyle/>
        <a:p>
          <a:endParaRPr lang="en-US"/>
        </a:p>
      </dgm:t>
    </dgm:pt>
    <dgm:pt modelId="{051E9CF3-0769-429D-A8B8-FCA51ACB8EA0}">
      <dgm:prSet/>
      <dgm:spPr/>
      <dgm:t>
        <a:bodyPr/>
        <a:lstStyle/>
        <a:p>
          <a:r>
            <a:rPr lang="en-US" dirty="0"/>
            <a:t>Identifies barriers to system improvement</a:t>
          </a:r>
        </a:p>
      </dgm:t>
    </dgm:pt>
    <dgm:pt modelId="{0668B63F-949B-42C3-A39F-63239915F14F}" type="parTrans" cxnId="{49151C8C-2287-48EE-93EB-DA5AAD684624}">
      <dgm:prSet/>
      <dgm:spPr/>
      <dgm:t>
        <a:bodyPr/>
        <a:lstStyle/>
        <a:p>
          <a:endParaRPr lang="en-US"/>
        </a:p>
      </dgm:t>
    </dgm:pt>
    <dgm:pt modelId="{D561F66D-40D5-412F-9812-3CAF7A02981B}" type="sibTrans" cxnId="{49151C8C-2287-48EE-93EB-DA5AAD684624}">
      <dgm:prSet/>
      <dgm:spPr/>
      <dgm:t>
        <a:bodyPr/>
        <a:lstStyle/>
        <a:p>
          <a:endParaRPr lang="en-US"/>
        </a:p>
      </dgm:t>
    </dgm:pt>
    <dgm:pt modelId="{BDB08427-7838-4CFE-8F3E-659527127C63}">
      <dgm:prSet/>
      <dgm:spPr/>
      <dgm:t>
        <a:bodyPr/>
        <a:lstStyle/>
        <a:p>
          <a:r>
            <a:rPr lang="en-US"/>
            <a:t>Keeps focus on outcomes, not just activities</a:t>
          </a:r>
        </a:p>
      </dgm:t>
    </dgm:pt>
    <dgm:pt modelId="{F00ECD81-4947-4309-9FB9-0F196A3FB67B}" type="parTrans" cxnId="{7497A90D-5ABE-453E-82AA-ED033EC744B7}">
      <dgm:prSet/>
      <dgm:spPr/>
      <dgm:t>
        <a:bodyPr/>
        <a:lstStyle/>
        <a:p>
          <a:endParaRPr lang="en-US"/>
        </a:p>
      </dgm:t>
    </dgm:pt>
    <dgm:pt modelId="{C178FC95-A079-494E-A979-9E5F7207CA78}" type="sibTrans" cxnId="{7497A90D-5ABE-453E-82AA-ED033EC744B7}">
      <dgm:prSet/>
      <dgm:spPr/>
      <dgm:t>
        <a:bodyPr/>
        <a:lstStyle/>
        <a:p>
          <a:endParaRPr lang="en-US"/>
        </a:p>
      </dgm:t>
    </dgm:pt>
    <dgm:pt modelId="{F660F149-B68D-4DBC-A04A-78A99C3646B4}">
      <dgm:prSet/>
      <dgm:spPr/>
      <dgm:t>
        <a:bodyPr/>
        <a:lstStyle/>
        <a:p>
          <a:r>
            <a:rPr lang="en-US"/>
            <a:t>ERM is not about being more cautious; it is about being more intentional in service of our purpose</a:t>
          </a:r>
        </a:p>
      </dgm:t>
    </dgm:pt>
    <dgm:pt modelId="{DCE61F63-772B-4F8F-B1F2-DA86E2A9008C}" type="parTrans" cxnId="{06F16A28-00F5-4A2D-A9E7-CDEFCA2B0463}">
      <dgm:prSet/>
      <dgm:spPr/>
      <dgm:t>
        <a:bodyPr/>
        <a:lstStyle/>
        <a:p>
          <a:endParaRPr lang="en-US"/>
        </a:p>
      </dgm:t>
    </dgm:pt>
    <dgm:pt modelId="{7772D9B6-2DAF-47AE-A88E-21401CE52AA1}" type="sibTrans" cxnId="{06F16A28-00F5-4A2D-A9E7-CDEFCA2B0463}">
      <dgm:prSet/>
      <dgm:spPr/>
      <dgm:t>
        <a:bodyPr/>
        <a:lstStyle/>
        <a:p>
          <a:endParaRPr lang="en-US"/>
        </a:p>
      </dgm:t>
    </dgm:pt>
    <dgm:pt modelId="{3A1C1C87-33F3-E64E-8E0D-2039186403A6}" type="pres">
      <dgm:prSet presAssocID="{DEB4B979-40C5-4D83-BA62-468939ACB3E5}" presName="diagram" presStyleCnt="0">
        <dgm:presLayoutVars>
          <dgm:dir/>
          <dgm:resizeHandles val="exact"/>
        </dgm:presLayoutVars>
      </dgm:prSet>
      <dgm:spPr/>
    </dgm:pt>
    <dgm:pt modelId="{5095C066-9986-0248-B610-0851C3D237E2}" type="pres">
      <dgm:prSet presAssocID="{C4D846A8-A10E-41E3-967E-19997FE64A7A}" presName="node" presStyleLbl="node1" presStyleIdx="0" presStyleCnt="5">
        <dgm:presLayoutVars>
          <dgm:bulletEnabled val="1"/>
        </dgm:presLayoutVars>
      </dgm:prSet>
      <dgm:spPr/>
    </dgm:pt>
    <dgm:pt modelId="{6D0D5C71-8579-424C-8DB7-E37695FE6128}" type="pres">
      <dgm:prSet presAssocID="{CEBAC4E7-08FD-4D16-BC7A-714E17578362}" presName="sibTrans" presStyleCnt="0"/>
      <dgm:spPr/>
    </dgm:pt>
    <dgm:pt modelId="{9FDA40AF-3104-4C4B-A81D-32AF15D9AC09}" type="pres">
      <dgm:prSet presAssocID="{1AA6B5CD-D013-4747-BDF5-94FE68799D78}" presName="node" presStyleLbl="node1" presStyleIdx="1" presStyleCnt="5">
        <dgm:presLayoutVars>
          <dgm:bulletEnabled val="1"/>
        </dgm:presLayoutVars>
      </dgm:prSet>
      <dgm:spPr/>
    </dgm:pt>
    <dgm:pt modelId="{E560C4A4-BB8D-D840-B58B-A9420155CE72}" type="pres">
      <dgm:prSet presAssocID="{431CA84B-6AF4-404F-9D65-F02FB294C2B0}" presName="sibTrans" presStyleCnt="0"/>
      <dgm:spPr/>
    </dgm:pt>
    <dgm:pt modelId="{23F92AA7-E539-0744-A350-5B6175AB7B26}" type="pres">
      <dgm:prSet presAssocID="{27C70009-CECF-4BBB-AA51-9DC9CD1A1182}" presName="node" presStyleLbl="node1" presStyleIdx="2" presStyleCnt="5">
        <dgm:presLayoutVars>
          <dgm:bulletEnabled val="1"/>
        </dgm:presLayoutVars>
      </dgm:prSet>
      <dgm:spPr/>
    </dgm:pt>
    <dgm:pt modelId="{345B7DA0-0142-3C46-97B1-786281457087}" type="pres">
      <dgm:prSet presAssocID="{067084C5-E383-46BA-9087-F6596996BE1C}" presName="sibTrans" presStyleCnt="0"/>
      <dgm:spPr/>
    </dgm:pt>
    <dgm:pt modelId="{E7DED26E-40B4-1B41-A887-32C044F63F79}" type="pres">
      <dgm:prSet presAssocID="{C9998345-A362-4483-9375-493A6C3A7DC2}" presName="node" presStyleLbl="node1" presStyleIdx="3" presStyleCnt="5">
        <dgm:presLayoutVars>
          <dgm:bulletEnabled val="1"/>
        </dgm:presLayoutVars>
      </dgm:prSet>
      <dgm:spPr/>
    </dgm:pt>
    <dgm:pt modelId="{1BACF464-FE08-B341-A6FC-C6C776139C29}" type="pres">
      <dgm:prSet presAssocID="{FD20A53F-F63C-43EA-8BCE-9197696970CB}" presName="sibTrans" presStyleCnt="0"/>
      <dgm:spPr/>
    </dgm:pt>
    <dgm:pt modelId="{92C38DA6-C5B3-2446-9631-18C09FA4062A}" type="pres">
      <dgm:prSet presAssocID="{F660F149-B68D-4DBC-A04A-78A99C3646B4}" presName="node" presStyleLbl="node1" presStyleIdx="4" presStyleCnt="5">
        <dgm:presLayoutVars>
          <dgm:bulletEnabled val="1"/>
        </dgm:presLayoutVars>
      </dgm:prSet>
      <dgm:spPr/>
    </dgm:pt>
  </dgm:ptLst>
  <dgm:cxnLst>
    <dgm:cxn modelId="{54F6DE08-A77F-7947-8F42-D294373C8962}" type="presOf" srcId="{1AA6B5CD-D013-4747-BDF5-94FE68799D78}" destId="{9FDA40AF-3104-4C4B-A81D-32AF15D9AC09}" srcOrd="0" destOrd="0" presId="urn:microsoft.com/office/officeart/2005/8/layout/default"/>
    <dgm:cxn modelId="{7497A90D-5ABE-453E-82AA-ED033EC744B7}" srcId="{C9998345-A362-4483-9375-493A6C3A7DC2}" destId="{BDB08427-7838-4CFE-8F3E-659527127C63}" srcOrd="2" destOrd="0" parTransId="{F00ECD81-4947-4309-9FB9-0F196A3FB67B}" sibTransId="{C178FC95-A079-494E-A979-9E5F7207CA78}"/>
    <dgm:cxn modelId="{5D8D0E18-5690-4B5E-A72D-0C1E7A0B6581}" srcId="{1AA6B5CD-D013-4747-BDF5-94FE68799D78}" destId="{11281391-C02D-4198-BD10-B5606522AA68}" srcOrd="1" destOrd="0" parTransId="{4A5C6388-65FB-46FC-BC23-E7867A2B413F}" sibTransId="{D452024C-776E-49E1-B997-33A110212A78}"/>
    <dgm:cxn modelId="{907F241B-7980-1B4E-B1B8-33AE5FA59877}" type="presOf" srcId="{C13FDB7B-7031-46CC-8DB3-866EDBDFC292}" destId="{E7DED26E-40B4-1B41-A887-32C044F63F79}" srcOrd="0" destOrd="1" presId="urn:microsoft.com/office/officeart/2005/8/layout/default"/>
    <dgm:cxn modelId="{06F16A28-00F5-4A2D-A9E7-CDEFCA2B0463}" srcId="{DEB4B979-40C5-4D83-BA62-468939ACB3E5}" destId="{F660F149-B68D-4DBC-A04A-78A99C3646B4}" srcOrd="4" destOrd="0" parTransId="{DCE61F63-772B-4F8F-B1F2-DA86E2A9008C}" sibTransId="{7772D9B6-2DAF-47AE-A88E-21401CE52AA1}"/>
    <dgm:cxn modelId="{6DD60437-346C-EA48-A945-DD0CFA2813E2}" type="presOf" srcId="{4459ECD7-5C6C-48BA-B37D-7D982242504A}" destId="{23F92AA7-E539-0744-A350-5B6175AB7B26}" srcOrd="0" destOrd="2" presId="urn:microsoft.com/office/officeart/2005/8/layout/default"/>
    <dgm:cxn modelId="{49CA7F5F-1886-7B4D-9D7A-1B6CDFC26118}" type="presOf" srcId="{C9998345-A362-4483-9375-493A6C3A7DC2}" destId="{E7DED26E-40B4-1B41-A887-32C044F63F79}" srcOrd="0" destOrd="0" presId="urn:microsoft.com/office/officeart/2005/8/layout/default"/>
    <dgm:cxn modelId="{F7116A42-24C7-A347-9D7C-908F148D7272}" type="presOf" srcId="{C4D846A8-A10E-41E3-967E-19997FE64A7A}" destId="{5095C066-9986-0248-B610-0851C3D237E2}" srcOrd="0" destOrd="0" presId="urn:microsoft.com/office/officeart/2005/8/layout/default"/>
    <dgm:cxn modelId="{D3D6EE67-E0B2-964A-A894-B8A1D80CC903}" type="presOf" srcId="{F660F149-B68D-4DBC-A04A-78A99C3646B4}" destId="{92C38DA6-C5B3-2446-9631-18C09FA4062A}" srcOrd="0" destOrd="0" presId="urn:microsoft.com/office/officeart/2005/8/layout/default"/>
    <dgm:cxn modelId="{E518054C-CAC9-BC4A-95C2-F0A14CBD23FE}" type="presOf" srcId="{C54E9F2D-02EC-4220-9C25-92013D5B10D2}" destId="{23F92AA7-E539-0744-A350-5B6175AB7B26}" srcOrd="0" destOrd="3" presId="urn:microsoft.com/office/officeart/2005/8/layout/default"/>
    <dgm:cxn modelId="{F81CB37E-8FC5-7D44-AB55-48C2ADB1D196}" type="presOf" srcId="{C4E813D5-5028-4F6E-BE05-95246914A4E1}" destId="{23F92AA7-E539-0744-A350-5B6175AB7B26}" srcOrd="0" destOrd="1" presId="urn:microsoft.com/office/officeart/2005/8/layout/default"/>
    <dgm:cxn modelId="{5C446587-DF2C-4418-A4C3-C649AE95572C}" srcId="{1AA6B5CD-D013-4747-BDF5-94FE68799D78}" destId="{8510AAEA-9DBC-4794-B010-DF3173A5ABDA}" srcOrd="3" destOrd="0" parTransId="{F44A3AEA-BFE7-4B3F-9D55-05CCC4649A88}" sibTransId="{CBD4221E-0F8F-41F1-85C8-B161252F1B3F}"/>
    <dgm:cxn modelId="{49151C8C-2287-48EE-93EB-DA5AAD684624}" srcId="{C9998345-A362-4483-9375-493A6C3A7DC2}" destId="{051E9CF3-0769-429D-A8B8-FCA51ACB8EA0}" srcOrd="1" destOrd="0" parTransId="{0668B63F-949B-42C3-A39F-63239915F14F}" sibTransId="{D561F66D-40D5-412F-9812-3CAF7A02981B}"/>
    <dgm:cxn modelId="{140C629B-F797-4D48-90CC-D8B50898CAD7}" srcId="{27C70009-CECF-4BBB-AA51-9DC9CD1A1182}" destId="{C4E813D5-5028-4F6E-BE05-95246914A4E1}" srcOrd="0" destOrd="0" parTransId="{4546A578-781D-4C4C-A3DF-A38169ECA96C}" sibTransId="{2D64DEE9-328B-450B-88B3-D76B67F185CF}"/>
    <dgm:cxn modelId="{93C23D9F-CFCF-49D1-8217-F1530CCCF79C}" srcId="{DEB4B979-40C5-4D83-BA62-468939ACB3E5}" destId="{C9998345-A362-4483-9375-493A6C3A7DC2}" srcOrd="3" destOrd="0" parTransId="{3B81FA39-4CEE-47EF-A160-D6AA8B72122F}" sibTransId="{FD20A53F-F63C-43EA-8BCE-9197696970CB}"/>
    <dgm:cxn modelId="{FAFBC49F-71B0-A24D-851C-3C194EBFE4E9}" type="presOf" srcId="{DEB4B979-40C5-4D83-BA62-468939ACB3E5}" destId="{3A1C1C87-33F3-E64E-8E0D-2039186403A6}" srcOrd="0" destOrd="0" presId="urn:microsoft.com/office/officeart/2005/8/layout/default"/>
    <dgm:cxn modelId="{8D9B8BA1-3F22-4C64-BDC4-A14628AFE7D8}" srcId="{1AA6B5CD-D013-4747-BDF5-94FE68799D78}" destId="{DC6CB00D-8024-467B-95C4-52BC63C0BA15}" srcOrd="0" destOrd="0" parTransId="{98647892-2C86-4B24-97BF-42035E7DC6EB}" sibTransId="{70A9BEA6-AC6C-4400-8920-9C00F6B44E6A}"/>
    <dgm:cxn modelId="{59FD4EA6-1534-8740-8109-590986B954AE}" type="presOf" srcId="{DC6CB00D-8024-467B-95C4-52BC63C0BA15}" destId="{9FDA40AF-3104-4C4B-A81D-32AF15D9AC09}" srcOrd="0" destOrd="1" presId="urn:microsoft.com/office/officeart/2005/8/layout/default"/>
    <dgm:cxn modelId="{B02074A8-9185-40D3-9794-8479E17AB17F}" srcId="{27C70009-CECF-4BBB-AA51-9DC9CD1A1182}" destId="{4459ECD7-5C6C-48BA-B37D-7D982242504A}" srcOrd="1" destOrd="0" parTransId="{24F411AE-A222-4283-A479-BD8CC65BEC20}" sibTransId="{90B5BB9F-6FD2-490F-8A43-118D06F21F7D}"/>
    <dgm:cxn modelId="{CCAABDAC-A79E-1345-8AEF-6AF45E4DB84C}" type="presOf" srcId="{27C70009-CECF-4BBB-AA51-9DC9CD1A1182}" destId="{23F92AA7-E539-0744-A350-5B6175AB7B26}" srcOrd="0" destOrd="0" presId="urn:microsoft.com/office/officeart/2005/8/layout/default"/>
    <dgm:cxn modelId="{D5D063AE-E648-724A-BCAB-569EC023A25C}" type="presOf" srcId="{8510AAEA-9DBC-4794-B010-DF3173A5ABDA}" destId="{9FDA40AF-3104-4C4B-A81D-32AF15D9AC09}" srcOrd="0" destOrd="4" presId="urn:microsoft.com/office/officeart/2005/8/layout/default"/>
    <dgm:cxn modelId="{204DC4C0-576A-4113-8CBA-65BF12C20CCF}" srcId="{DEB4B979-40C5-4D83-BA62-468939ACB3E5}" destId="{C4D846A8-A10E-41E3-967E-19997FE64A7A}" srcOrd="0" destOrd="0" parTransId="{9C02D577-1163-44E1-9F4C-4A05E2E4BC3F}" sibTransId="{CEBAC4E7-08FD-4D16-BC7A-714E17578362}"/>
    <dgm:cxn modelId="{ACBF11C8-95BC-46D5-91A2-E58A6F8549A5}" srcId="{1AA6B5CD-D013-4747-BDF5-94FE68799D78}" destId="{59CF46C9-1358-4F5E-9F87-DB502A53F4F8}" srcOrd="2" destOrd="0" parTransId="{DEB6C500-CBF1-4274-A3F1-C21D408399FA}" sibTransId="{B6EE5054-0AAF-47CD-9177-D41CFD08EE62}"/>
    <dgm:cxn modelId="{27CA73CC-FD43-4C1F-8CFC-7276F1E125AE}" srcId="{C9998345-A362-4483-9375-493A6C3A7DC2}" destId="{C13FDB7B-7031-46CC-8DB3-866EDBDFC292}" srcOrd="0" destOrd="0" parTransId="{11FB7F46-101C-4B9B-8CE0-4BAC01230159}" sibTransId="{88A6A8E0-8A75-4FAB-AA04-D2BE139C8B94}"/>
    <dgm:cxn modelId="{D54ADFCC-1738-7641-B5F4-D6E0B2EC2D58}" type="presOf" srcId="{59CF46C9-1358-4F5E-9F87-DB502A53F4F8}" destId="{9FDA40AF-3104-4C4B-A81D-32AF15D9AC09}" srcOrd="0" destOrd="3" presId="urn:microsoft.com/office/officeart/2005/8/layout/default"/>
    <dgm:cxn modelId="{2C3C79CD-0D2A-8044-AE6C-962584D290B1}" type="presOf" srcId="{051E9CF3-0769-429D-A8B8-FCA51ACB8EA0}" destId="{E7DED26E-40B4-1B41-A887-32C044F63F79}" srcOrd="0" destOrd="2" presId="urn:microsoft.com/office/officeart/2005/8/layout/default"/>
    <dgm:cxn modelId="{7231C3DE-7E47-2A49-AAAC-B3EBE9E40CB4}" type="presOf" srcId="{11281391-C02D-4198-BD10-B5606522AA68}" destId="{9FDA40AF-3104-4C4B-A81D-32AF15D9AC09}" srcOrd="0" destOrd="2" presId="urn:microsoft.com/office/officeart/2005/8/layout/default"/>
    <dgm:cxn modelId="{A8DD9DE4-90CA-4379-A2A4-58CC4A6E44AD}" srcId="{27C70009-CECF-4BBB-AA51-9DC9CD1A1182}" destId="{C54E9F2D-02EC-4220-9C25-92013D5B10D2}" srcOrd="2" destOrd="0" parTransId="{AFF9CC34-0612-4D0E-8F77-86A9401F58D8}" sibTransId="{F5BA0FB3-903D-48FD-A418-FC775766C90B}"/>
    <dgm:cxn modelId="{683DE2E8-2F84-8C41-869D-B4B172BE7885}" type="presOf" srcId="{BDB08427-7838-4CFE-8F3E-659527127C63}" destId="{E7DED26E-40B4-1B41-A887-32C044F63F79}" srcOrd="0" destOrd="3" presId="urn:microsoft.com/office/officeart/2005/8/layout/default"/>
    <dgm:cxn modelId="{1868FAED-7B25-4380-80F9-60EA3C134438}" srcId="{DEB4B979-40C5-4D83-BA62-468939ACB3E5}" destId="{1AA6B5CD-D013-4747-BDF5-94FE68799D78}" srcOrd="1" destOrd="0" parTransId="{8A7E1485-C801-447A-9017-802578BD93E6}" sibTransId="{431CA84B-6AF4-404F-9D65-F02FB294C2B0}"/>
    <dgm:cxn modelId="{209AA9F9-ABC3-4EF0-9847-C22526BB0606}" srcId="{DEB4B979-40C5-4D83-BA62-468939ACB3E5}" destId="{27C70009-CECF-4BBB-AA51-9DC9CD1A1182}" srcOrd="2" destOrd="0" parTransId="{BF312BEE-E050-466C-8BED-E46B0D8AD54A}" sibTransId="{067084C5-E383-46BA-9087-F6596996BE1C}"/>
    <dgm:cxn modelId="{3E25DF67-45A2-C741-B68E-68D7D6168780}" type="presParOf" srcId="{3A1C1C87-33F3-E64E-8E0D-2039186403A6}" destId="{5095C066-9986-0248-B610-0851C3D237E2}" srcOrd="0" destOrd="0" presId="urn:microsoft.com/office/officeart/2005/8/layout/default"/>
    <dgm:cxn modelId="{1D8E597E-3596-6D41-9AE7-5F07DC71223B}" type="presParOf" srcId="{3A1C1C87-33F3-E64E-8E0D-2039186403A6}" destId="{6D0D5C71-8579-424C-8DB7-E37695FE6128}" srcOrd="1" destOrd="0" presId="urn:microsoft.com/office/officeart/2005/8/layout/default"/>
    <dgm:cxn modelId="{86EDA0F3-AB68-2643-BD72-6C282AA6B159}" type="presParOf" srcId="{3A1C1C87-33F3-E64E-8E0D-2039186403A6}" destId="{9FDA40AF-3104-4C4B-A81D-32AF15D9AC09}" srcOrd="2" destOrd="0" presId="urn:microsoft.com/office/officeart/2005/8/layout/default"/>
    <dgm:cxn modelId="{05904F8F-8208-8340-9BD5-20C246F733D7}" type="presParOf" srcId="{3A1C1C87-33F3-E64E-8E0D-2039186403A6}" destId="{E560C4A4-BB8D-D840-B58B-A9420155CE72}" srcOrd="3" destOrd="0" presId="urn:microsoft.com/office/officeart/2005/8/layout/default"/>
    <dgm:cxn modelId="{F792A75A-5A4E-614D-BEE8-EF95E9D8D8CB}" type="presParOf" srcId="{3A1C1C87-33F3-E64E-8E0D-2039186403A6}" destId="{23F92AA7-E539-0744-A350-5B6175AB7B26}" srcOrd="4" destOrd="0" presId="urn:microsoft.com/office/officeart/2005/8/layout/default"/>
    <dgm:cxn modelId="{C1460111-2F8F-D04E-88A8-B22F308DF30B}" type="presParOf" srcId="{3A1C1C87-33F3-E64E-8E0D-2039186403A6}" destId="{345B7DA0-0142-3C46-97B1-786281457087}" srcOrd="5" destOrd="0" presId="urn:microsoft.com/office/officeart/2005/8/layout/default"/>
    <dgm:cxn modelId="{7D944A31-DCA8-8945-9A7A-AF220040086C}" type="presParOf" srcId="{3A1C1C87-33F3-E64E-8E0D-2039186403A6}" destId="{E7DED26E-40B4-1B41-A887-32C044F63F79}" srcOrd="6" destOrd="0" presId="urn:microsoft.com/office/officeart/2005/8/layout/default"/>
    <dgm:cxn modelId="{82FB44A6-8DBA-F246-9819-170FB9F1D0F1}" type="presParOf" srcId="{3A1C1C87-33F3-E64E-8E0D-2039186403A6}" destId="{1BACF464-FE08-B341-A6FC-C6C776139C29}" srcOrd="7" destOrd="0" presId="urn:microsoft.com/office/officeart/2005/8/layout/default"/>
    <dgm:cxn modelId="{ECC93C9E-7C29-E94F-8A27-54176BACFEA3}" type="presParOf" srcId="{3A1C1C87-33F3-E64E-8E0D-2039186403A6}" destId="{92C38DA6-C5B3-2446-9631-18C09FA4062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26D5C8F-2445-4DF3-894E-62E73B061A3E}" type="doc">
      <dgm:prSet loTypeId="urn:microsoft.com/office/officeart/2005/8/layout/p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EB3CC16-0F13-4D31-8FD9-D58FD6A3A546}">
      <dgm:prSet custT="1"/>
      <dgm:spPr/>
      <dgm:t>
        <a:bodyPr/>
        <a:lstStyle/>
        <a:p>
          <a:r>
            <a:rPr lang="en-CA" sz="2000" dirty="0"/>
            <a:t>Incremental adoption</a:t>
          </a:r>
          <a:endParaRPr lang="en-US" sz="2000" dirty="0"/>
        </a:p>
      </dgm:t>
    </dgm:pt>
    <dgm:pt modelId="{7D87B706-6F63-44CF-91F7-7EE8C5C5BB4A}" type="parTrans" cxnId="{AFA8EB3B-AAAC-4D9D-9DEB-CBCA8339AD77}">
      <dgm:prSet/>
      <dgm:spPr/>
      <dgm:t>
        <a:bodyPr/>
        <a:lstStyle/>
        <a:p>
          <a:endParaRPr lang="en-US" sz="2000"/>
        </a:p>
      </dgm:t>
    </dgm:pt>
    <dgm:pt modelId="{54B1A026-64F2-4738-84EB-10E9773271E6}" type="sibTrans" cxnId="{AFA8EB3B-AAAC-4D9D-9DEB-CBCA8339AD77}">
      <dgm:prSet/>
      <dgm:spPr/>
      <dgm:t>
        <a:bodyPr/>
        <a:lstStyle/>
        <a:p>
          <a:endParaRPr lang="en-US" sz="2000"/>
        </a:p>
      </dgm:t>
    </dgm:pt>
    <dgm:pt modelId="{38C90031-F1E7-47CC-9D03-2F3DFBE2DC6A}">
      <dgm:prSet custT="1"/>
      <dgm:spPr/>
      <dgm:t>
        <a:bodyPr/>
        <a:lstStyle/>
        <a:p>
          <a:r>
            <a:rPr lang="en-CA" sz="2000" dirty="0"/>
            <a:t>Identify key district-level risks</a:t>
          </a:r>
          <a:endParaRPr lang="en-US" sz="2000" dirty="0"/>
        </a:p>
      </dgm:t>
    </dgm:pt>
    <dgm:pt modelId="{123D2F4F-6D42-45BE-9F6C-B056A2D565D4}" type="parTrans" cxnId="{A88C19FD-599B-4CB0-A14B-EF3EB17634EA}">
      <dgm:prSet/>
      <dgm:spPr/>
      <dgm:t>
        <a:bodyPr/>
        <a:lstStyle/>
        <a:p>
          <a:endParaRPr lang="en-US" sz="2000"/>
        </a:p>
      </dgm:t>
    </dgm:pt>
    <dgm:pt modelId="{F8C7D0B0-4A8C-473C-A8C7-1026817A573A}" type="sibTrans" cxnId="{A88C19FD-599B-4CB0-A14B-EF3EB17634EA}">
      <dgm:prSet/>
      <dgm:spPr/>
      <dgm:t>
        <a:bodyPr/>
        <a:lstStyle/>
        <a:p>
          <a:endParaRPr lang="en-US" sz="2000"/>
        </a:p>
      </dgm:t>
    </dgm:pt>
    <dgm:pt modelId="{58B9F603-8D2C-479B-91BB-9AD9BC7584DB}">
      <dgm:prSet custT="1"/>
      <dgm:spPr/>
      <dgm:t>
        <a:bodyPr/>
        <a:lstStyle/>
        <a:p>
          <a:r>
            <a:rPr lang="en-CA" sz="2000" dirty="0"/>
            <a:t>Assess risk levels</a:t>
          </a:r>
          <a:endParaRPr lang="en-US" sz="2000" dirty="0"/>
        </a:p>
      </dgm:t>
    </dgm:pt>
    <dgm:pt modelId="{03CB7C30-7214-4673-A3D6-59BF46702E62}" type="parTrans" cxnId="{5BAEFD06-8513-42A4-8964-6B9DDC4EE55C}">
      <dgm:prSet/>
      <dgm:spPr/>
      <dgm:t>
        <a:bodyPr/>
        <a:lstStyle/>
        <a:p>
          <a:endParaRPr lang="en-US" sz="2000"/>
        </a:p>
      </dgm:t>
    </dgm:pt>
    <dgm:pt modelId="{0BF3C77E-FA13-45CA-8556-C88D1CC950B2}" type="sibTrans" cxnId="{5BAEFD06-8513-42A4-8964-6B9DDC4EE55C}">
      <dgm:prSet/>
      <dgm:spPr/>
      <dgm:t>
        <a:bodyPr/>
        <a:lstStyle/>
        <a:p>
          <a:endParaRPr lang="en-US" sz="2000"/>
        </a:p>
      </dgm:t>
    </dgm:pt>
    <dgm:pt modelId="{D736B364-B079-4847-A741-7CAE72FE84CA}">
      <dgm:prSet custT="1"/>
      <dgm:spPr/>
      <dgm:t>
        <a:bodyPr/>
        <a:lstStyle/>
        <a:p>
          <a:r>
            <a:rPr lang="en-CA" sz="2000" dirty="0"/>
            <a:t>Prioritize the most pertinent risks for response</a:t>
          </a:r>
          <a:endParaRPr lang="en-US" sz="2000" dirty="0"/>
        </a:p>
      </dgm:t>
    </dgm:pt>
    <dgm:pt modelId="{1E817ACF-0460-4DA5-9721-F4CB17988265}" type="parTrans" cxnId="{413FF0E5-6B64-4669-8793-B8155ECE3898}">
      <dgm:prSet/>
      <dgm:spPr/>
      <dgm:t>
        <a:bodyPr/>
        <a:lstStyle/>
        <a:p>
          <a:endParaRPr lang="en-US" sz="2000"/>
        </a:p>
      </dgm:t>
    </dgm:pt>
    <dgm:pt modelId="{5E1241A5-0D07-4ADA-9F0D-5F89A563DCA0}" type="sibTrans" cxnId="{413FF0E5-6B64-4669-8793-B8155ECE3898}">
      <dgm:prSet/>
      <dgm:spPr/>
      <dgm:t>
        <a:bodyPr/>
        <a:lstStyle/>
        <a:p>
          <a:endParaRPr lang="en-US" sz="2000"/>
        </a:p>
      </dgm:t>
    </dgm:pt>
    <dgm:pt modelId="{B0E2EF90-5427-4D50-8ACB-71492A05E88D}">
      <dgm:prSet custT="1"/>
      <dgm:spPr/>
      <dgm:t>
        <a:bodyPr/>
        <a:lstStyle/>
        <a:p>
          <a:r>
            <a:rPr lang="en-CA" sz="2000" dirty="0"/>
            <a:t>Action and accountability - Assign risk owners</a:t>
          </a:r>
          <a:endParaRPr lang="en-US" sz="2000" dirty="0"/>
        </a:p>
      </dgm:t>
    </dgm:pt>
    <dgm:pt modelId="{06400A06-4C25-46CD-8E17-03C08E6B7A63}" type="parTrans" cxnId="{BF8475F4-B4CF-446C-974D-11771A49FE63}">
      <dgm:prSet/>
      <dgm:spPr/>
      <dgm:t>
        <a:bodyPr/>
        <a:lstStyle/>
        <a:p>
          <a:endParaRPr lang="en-US" sz="2000"/>
        </a:p>
      </dgm:t>
    </dgm:pt>
    <dgm:pt modelId="{AE206B9C-BE5C-4A4C-BF66-897E8A69EF5A}" type="sibTrans" cxnId="{BF8475F4-B4CF-446C-974D-11771A49FE63}">
      <dgm:prSet/>
      <dgm:spPr/>
      <dgm:t>
        <a:bodyPr/>
        <a:lstStyle/>
        <a:p>
          <a:endParaRPr lang="en-US" sz="2000"/>
        </a:p>
      </dgm:t>
    </dgm:pt>
    <dgm:pt modelId="{CD8790D7-3386-4FE3-8649-DC84A26283F9}">
      <dgm:prSet custT="1"/>
      <dgm:spPr/>
      <dgm:t>
        <a:bodyPr/>
        <a:lstStyle/>
        <a:p>
          <a:r>
            <a:rPr lang="en-CA" sz="2000" dirty="0"/>
            <a:t>Monitor change and report trends to the Board</a:t>
          </a:r>
          <a:endParaRPr lang="en-US" sz="2000" dirty="0"/>
        </a:p>
      </dgm:t>
    </dgm:pt>
    <dgm:pt modelId="{4031FE17-34BB-4647-BD8D-65A25BC95BF9}" type="parTrans" cxnId="{495DA48E-A821-43D0-AE86-7B68E942CA66}">
      <dgm:prSet/>
      <dgm:spPr/>
      <dgm:t>
        <a:bodyPr/>
        <a:lstStyle/>
        <a:p>
          <a:endParaRPr lang="en-US" sz="2000"/>
        </a:p>
      </dgm:t>
    </dgm:pt>
    <dgm:pt modelId="{6E6A0A3C-D408-4B66-ACE2-6488DA6E6E32}" type="sibTrans" cxnId="{495DA48E-A821-43D0-AE86-7B68E942CA66}">
      <dgm:prSet/>
      <dgm:spPr/>
      <dgm:t>
        <a:bodyPr/>
        <a:lstStyle/>
        <a:p>
          <a:endParaRPr lang="en-US" sz="2000"/>
        </a:p>
      </dgm:t>
    </dgm:pt>
    <dgm:pt modelId="{70B7EFDF-3E7F-FB4F-98B3-7C72D56532DF}" type="pres">
      <dgm:prSet presAssocID="{726D5C8F-2445-4DF3-894E-62E73B061A3E}" presName="Name0" presStyleCnt="0">
        <dgm:presLayoutVars>
          <dgm:dir/>
          <dgm:resizeHandles val="exact"/>
        </dgm:presLayoutVars>
      </dgm:prSet>
      <dgm:spPr/>
    </dgm:pt>
    <dgm:pt modelId="{D6B8888A-552E-4544-9E02-C121ADC8F3E6}" type="pres">
      <dgm:prSet presAssocID="{5EB3CC16-0F13-4D31-8FD9-D58FD6A3A546}" presName="compNode" presStyleCnt="0"/>
      <dgm:spPr/>
    </dgm:pt>
    <dgm:pt modelId="{3BCF29FA-5170-1A43-9D61-7726B21D5B9B}" type="pres">
      <dgm:prSet presAssocID="{5EB3CC16-0F13-4D31-8FD9-D58FD6A3A546}" presName="pictRect" presStyleLbl="node1" presStyleIdx="0" presStyleCnt="6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BD72B61-1A19-8048-9283-5131065DC755}" type="pres">
      <dgm:prSet presAssocID="{5EB3CC16-0F13-4D31-8FD9-D58FD6A3A546}" presName="textRect" presStyleLbl="revTx" presStyleIdx="0" presStyleCnt="6">
        <dgm:presLayoutVars>
          <dgm:bulletEnabled val="1"/>
        </dgm:presLayoutVars>
      </dgm:prSet>
      <dgm:spPr/>
    </dgm:pt>
    <dgm:pt modelId="{DD61DA68-E078-0644-AD9D-CAF524F9C778}" type="pres">
      <dgm:prSet presAssocID="{54B1A026-64F2-4738-84EB-10E9773271E6}" presName="sibTrans" presStyleLbl="sibTrans2D1" presStyleIdx="0" presStyleCnt="0"/>
      <dgm:spPr/>
    </dgm:pt>
    <dgm:pt modelId="{FE65E7D8-3090-0344-8A96-8439862DDF5A}" type="pres">
      <dgm:prSet presAssocID="{38C90031-F1E7-47CC-9D03-2F3DFBE2DC6A}" presName="compNode" presStyleCnt="0"/>
      <dgm:spPr/>
    </dgm:pt>
    <dgm:pt modelId="{19F3D625-2AC4-A44E-A66A-90598DB55F77}" type="pres">
      <dgm:prSet presAssocID="{38C90031-F1E7-47CC-9D03-2F3DFBE2DC6A}" presName="pictRect" presStyleLbl="node1" presStyleIdx="1" presStyleCnt="6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AA0AB1F9-B271-B34C-B88B-FA0104B0C7C4}" type="pres">
      <dgm:prSet presAssocID="{38C90031-F1E7-47CC-9D03-2F3DFBE2DC6A}" presName="textRect" presStyleLbl="revTx" presStyleIdx="1" presStyleCnt="6">
        <dgm:presLayoutVars>
          <dgm:bulletEnabled val="1"/>
        </dgm:presLayoutVars>
      </dgm:prSet>
      <dgm:spPr/>
    </dgm:pt>
    <dgm:pt modelId="{AF0C294A-2F84-F74B-8BBE-AABA05E30719}" type="pres">
      <dgm:prSet presAssocID="{F8C7D0B0-4A8C-473C-A8C7-1026817A573A}" presName="sibTrans" presStyleLbl="sibTrans2D1" presStyleIdx="0" presStyleCnt="0"/>
      <dgm:spPr/>
    </dgm:pt>
    <dgm:pt modelId="{83AFC97C-93F4-C84B-92A6-726B23A97478}" type="pres">
      <dgm:prSet presAssocID="{58B9F603-8D2C-479B-91BB-9AD9BC7584DB}" presName="compNode" presStyleCnt="0"/>
      <dgm:spPr/>
    </dgm:pt>
    <dgm:pt modelId="{98347E31-FAD0-1044-9D58-1897A7D0F32C}" type="pres">
      <dgm:prSet presAssocID="{58B9F603-8D2C-479B-91BB-9AD9BC7584DB}" presName="pictRect" presStyleLbl="node1" presStyleIdx="2" presStyleCnt="6"/>
      <dgm:spPr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Dice"/>
        </a:ext>
      </dgm:extLst>
    </dgm:pt>
    <dgm:pt modelId="{4AEB4AAA-0DD2-CA4B-9ECC-1830CDB724F9}" type="pres">
      <dgm:prSet presAssocID="{58B9F603-8D2C-479B-91BB-9AD9BC7584DB}" presName="textRect" presStyleLbl="revTx" presStyleIdx="2" presStyleCnt="6">
        <dgm:presLayoutVars>
          <dgm:bulletEnabled val="1"/>
        </dgm:presLayoutVars>
      </dgm:prSet>
      <dgm:spPr/>
    </dgm:pt>
    <dgm:pt modelId="{4D2D6393-EAE9-424D-A617-5642C1230450}" type="pres">
      <dgm:prSet presAssocID="{0BF3C77E-FA13-45CA-8556-C88D1CC950B2}" presName="sibTrans" presStyleLbl="sibTrans2D1" presStyleIdx="0" presStyleCnt="0"/>
      <dgm:spPr/>
    </dgm:pt>
    <dgm:pt modelId="{1CD7AC39-208D-304E-BB91-44A8699F4C87}" type="pres">
      <dgm:prSet presAssocID="{D736B364-B079-4847-A741-7CAE72FE84CA}" presName="compNode" presStyleCnt="0"/>
      <dgm:spPr/>
    </dgm:pt>
    <dgm:pt modelId="{3731B610-B6CE-8449-BAD9-35D82FD332A1}" type="pres">
      <dgm:prSet presAssocID="{D736B364-B079-4847-A741-7CAE72FE84CA}" presName="pictRect" presStyleLbl="node1" presStyleIdx="3" presStyleCnt="6"/>
      <dgm:spPr>
        <a:blipFill rotWithShape="1"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1681FC71-E5B3-654B-91AA-0031656D06DC}" type="pres">
      <dgm:prSet presAssocID="{D736B364-B079-4847-A741-7CAE72FE84CA}" presName="textRect" presStyleLbl="revTx" presStyleIdx="3" presStyleCnt="6">
        <dgm:presLayoutVars>
          <dgm:bulletEnabled val="1"/>
        </dgm:presLayoutVars>
      </dgm:prSet>
      <dgm:spPr/>
    </dgm:pt>
    <dgm:pt modelId="{264FDC5A-8712-5042-BB8B-F3A80A926DF6}" type="pres">
      <dgm:prSet presAssocID="{5E1241A5-0D07-4ADA-9F0D-5F89A563DCA0}" presName="sibTrans" presStyleLbl="sibTrans2D1" presStyleIdx="0" presStyleCnt="0"/>
      <dgm:spPr/>
    </dgm:pt>
    <dgm:pt modelId="{355401C5-107B-DF46-BFDA-244A5378FBE1}" type="pres">
      <dgm:prSet presAssocID="{B0E2EF90-5427-4D50-8ACB-71492A05E88D}" presName="compNode" presStyleCnt="0"/>
      <dgm:spPr/>
    </dgm:pt>
    <dgm:pt modelId="{B8ED6AA3-9981-1D43-880D-269510974571}" type="pres">
      <dgm:prSet presAssocID="{B0E2EF90-5427-4D50-8ACB-71492A05E88D}" presName="pict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DF63519F-F938-C14F-B4BF-3A6669DF7451}" type="pres">
      <dgm:prSet presAssocID="{B0E2EF90-5427-4D50-8ACB-71492A05E88D}" presName="textRect" presStyleLbl="revTx" presStyleIdx="4" presStyleCnt="6">
        <dgm:presLayoutVars>
          <dgm:bulletEnabled val="1"/>
        </dgm:presLayoutVars>
      </dgm:prSet>
      <dgm:spPr/>
    </dgm:pt>
    <dgm:pt modelId="{7E705B91-F240-4643-B50F-3A725AE07DA0}" type="pres">
      <dgm:prSet presAssocID="{AE206B9C-BE5C-4A4C-BF66-897E8A69EF5A}" presName="sibTrans" presStyleLbl="sibTrans2D1" presStyleIdx="0" presStyleCnt="0"/>
      <dgm:spPr/>
    </dgm:pt>
    <dgm:pt modelId="{220F8E85-ECC2-534C-A2AD-F6BC59230B3B}" type="pres">
      <dgm:prSet presAssocID="{CD8790D7-3386-4FE3-8649-DC84A26283F9}" presName="compNode" presStyleCnt="0"/>
      <dgm:spPr/>
    </dgm:pt>
    <dgm:pt modelId="{91696DA0-5C5D-814E-B4F7-ED4CABA23F28}" type="pres">
      <dgm:prSet presAssocID="{CD8790D7-3386-4FE3-8649-DC84A26283F9}" presName="pictRect" presStyleLbl="node1" presStyleIdx="5" presStyleCnt="6"/>
      <dgm:spPr>
        <a:blipFill rotWithShape="1"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9B280F11-D555-9648-9D85-3739C72338B3}" type="pres">
      <dgm:prSet presAssocID="{CD8790D7-3386-4FE3-8649-DC84A26283F9}" presName="textRect" presStyleLbl="revTx" presStyleIdx="5" presStyleCnt="6">
        <dgm:presLayoutVars>
          <dgm:bulletEnabled val="1"/>
        </dgm:presLayoutVars>
      </dgm:prSet>
      <dgm:spPr/>
    </dgm:pt>
  </dgm:ptLst>
  <dgm:cxnLst>
    <dgm:cxn modelId="{0FF8A506-6362-054A-B850-901CF4808A94}" type="presOf" srcId="{B0E2EF90-5427-4D50-8ACB-71492A05E88D}" destId="{DF63519F-F938-C14F-B4BF-3A6669DF7451}" srcOrd="0" destOrd="0" presId="urn:microsoft.com/office/officeart/2005/8/layout/pList1"/>
    <dgm:cxn modelId="{5BAEFD06-8513-42A4-8964-6B9DDC4EE55C}" srcId="{726D5C8F-2445-4DF3-894E-62E73B061A3E}" destId="{58B9F603-8D2C-479B-91BB-9AD9BC7584DB}" srcOrd="2" destOrd="0" parTransId="{03CB7C30-7214-4673-A3D6-59BF46702E62}" sibTransId="{0BF3C77E-FA13-45CA-8556-C88D1CC950B2}"/>
    <dgm:cxn modelId="{1547F41F-ECEC-D049-AC18-DC5AA6205EBD}" type="presOf" srcId="{AE206B9C-BE5C-4A4C-BF66-897E8A69EF5A}" destId="{7E705B91-F240-4643-B50F-3A725AE07DA0}" srcOrd="0" destOrd="0" presId="urn:microsoft.com/office/officeart/2005/8/layout/pList1"/>
    <dgm:cxn modelId="{7FA08D2D-20EA-7444-B662-258DE2512A6B}" type="presOf" srcId="{38C90031-F1E7-47CC-9D03-2F3DFBE2DC6A}" destId="{AA0AB1F9-B271-B34C-B88B-FA0104B0C7C4}" srcOrd="0" destOrd="0" presId="urn:microsoft.com/office/officeart/2005/8/layout/pList1"/>
    <dgm:cxn modelId="{797E0937-6E2C-1C41-A962-D655677F0FF1}" type="presOf" srcId="{726D5C8F-2445-4DF3-894E-62E73B061A3E}" destId="{70B7EFDF-3E7F-FB4F-98B3-7C72D56532DF}" srcOrd="0" destOrd="0" presId="urn:microsoft.com/office/officeart/2005/8/layout/pList1"/>
    <dgm:cxn modelId="{AFA8EB3B-AAAC-4D9D-9DEB-CBCA8339AD77}" srcId="{726D5C8F-2445-4DF3-894E-62E73B061A3E}" destId="{5EB3CC16-0F13-4D31-8FD9-D58FD6A3A546}" srcOrd="0" destOrd="0" parTransId="{7D87B706-6F63-44CF-91F7-7EE8C5C5BB4A}" sibTransId="{54B1A026-64F2-4738-84EB-10E9773271E6}"/>
    <dgm:cxn modelId="{E406463E-8BC1-4A44-9CC0-224EFC4A5A42}" type="presOf" srcId="{54B1A026-64F2-4738-84EB-10E9773271E6}" destId="{DD61DA68-E078-0644-AD9D-CAF524F9C778}" srcOrd="0" destOrd="0" presId="urn:microsoft.com/office/officeart/2005/8/layout/pList1"/>
    <dgm:cxn modelId="{2459733E-0FDA-CB4E-AF9E-32992CEFA111}" type="presOf" srcId="{5E1241A5-0D07-4ADA-9F0D-5F89A563DCA0}" destId="{264FDC5A-8712-5042-BB8B-F3A80A926DF6}" srcOrd="0" destOrd="0" presId="urn:microsoft.com/office/officeart/2005/8/layout/pList1"/>
    <dgm:cxn modelId="{C13FE75E-002F-494A-ABCE-FEB184E8F298}" type="presOf" srcId="{58B9F603-8D2C-479B-91BB-9AD9BC7584DB}" destId="{4AEB4AAA-0DD2-CA4B-9ECC-1830CDB724F9}" srcOrd="0" destOrd="0" presId="urn:microsoft.com/office/officeart/2005/8/layout/pList1"/>
    <dgm:cxn modelId="{B117F441-A27A-F341-AA1B-B2E11B43DDE9}" type="presOf" srcId="{5EB3CC16-0F13-4D31-8FD9-D58FD6A3A546}" destId="{4BD72B61-1A19-8048-9283-5131065DC755}" srcOrd="0" destOrd="0" presId="urn:microsoft.com/office/officeart/2005/8/layout/pList1"/>
    <dgm:cxn modelId="{B07C4862-5EB3-A244-8F1B-59E3FD5A6247}" type="presOf" srcId="{D736B364-B079-4847-A741-7CAE72FE84CA}" destId="{1681FC71-E5B3-654B-91AA-0031656D06DC}" srcOrd="0" destOrd="0" presId="urn:microsoft.com/office/officeart/2005/8/layout/pList1"/>
    <dgm:cxn modelId="{E0FB8584-F510-3241-B03A-CE56B49B82F9}" type="presOf" srcId="{CD8790D7-3386-4FE3-8649-DC84A26283F9}" destId="{9B280F11-D555-9648-9D85-3739C72338B3}" srcOrd="0" destOrd="0" presId="urn:microsoft.com/office/officeart/2005/8/layout/pList1"/>
    <dgm:cxn modelId="{495DA48E-A821-43D0-AE86-7B68E942CA66}" srcId="{726D5C8F-2445-4DF3-894E-62E73B061A3E}" destId="{CD8790D7-3386-4FE3-8649-DC84A26283F9}" srcOrd="5" destOrd="0" parTransId="{4031FE17-34BB-4647-BD8D-65A25BC95BF9}" sibTransId="{6E6A0A3C-D408-4B66-ACE2-6488DA6E6E32}"/>
    <dgm:cxn modelId="{9074ACAF-53C4-3F4A-9056-A66039613EE9}" type="presOf" srcId="{0BF3C77E-FA13-45CA-8556-C88D1CC950B2}" destId="{4D2D6393-EAE9-424D-A617-5642C1230450}" srcOrd="0" destOrd="0" presId="urn:microsoft.com/office/officeart/2005/8/layout/pList1"/>
    <dgm:cxn modelId="{8B5C72CD-3423-6D49-AC69-18C782DBCCF1}" type="presOf" srcId="{F8C7D0B0-4A8C-473C-A8C7-1026817A573A}" destId="{AF0C294A-2F84-F74B-8BBE-AABA05E30719}" srcOrd="0" destOrd="0" presId="urn:microsoft.com/office/officeart/2005/8/layout/pList1"/>
    <dgm:cxn modelId="{413FF0E5-6B64-4669-8793-B8155ECE3898}" srcId="{726D5C8F-2445-4DF3-894E-62E73B061A3E}" destId="{D736B364-B079-4847-A741-7CAE72FE84CA}" srcOrd="3" destOrd="0" parTransId="{1E817ACF-0460-4DA5-9721-F4CB17988265}" sibTransId="{5E1241A5-0D07-4ADA-9F0D-5F89A563DCA0}"/>
    <dgm:cxn modelId="{BF8475F4-B4CF-446C-974D-11771A49FE63}" srcId="{726D5C8F-2445-4DF3-894E-62E73B061A3E}" destId="{B0E2EF90-5427-4D50-8ACB-71492A05E88D}" srcOrd="4" destOrd="0" parTransId="{06400A06-4C25-46CD-8E17-03C08E6B7A63}" sibTransId="{AE206B9C-BE5C-4A4C-BF66-897E8A69EF5A}"/>
    <dgm:cxn modelId="{A88C19FD-599B-4CB0-A14B-EF3EB17634EA}" srcId="{726D5C8F-2445-4DF3-894E-62E73B061A3E}" destId="{38C90031-F1E7-47CC-9D03-2F3DFBE2DC6A}" srcOrd="1" destOrd="0" parTransId="{123D2F4F-6D42-45BE-9F6C-B056A2D565D4}" sibTransId="{F8C7D0B0-4A8C-473C-A8C7-1026817A573A}"/>
    <dgm:cxn modelId="{9049D8D9-7737-5B4F-A684-27C583C66FA0}" type="presParOf" srcId="{70B7EFDF-3E7F-FB4F-98B3-7C72D56532DF}" destId="{D6B8888A-552E-4544-9E02-C121ADC8F3E6}" srcOrd="0" destOrd="0" presId="urn:microsoft.com/office/officeart/2005/8/layout/pList1"/>
    <dgm:cxn modelId="{EA0E7B4F-4456-9547-B09A-790264E9D488}" type="presParOf" srcId="{D6B8888A-552E-4544-9E02-C121ADC8F3E6}" destId="{3BCF29FA-5170-1A43-9D61-7726B21D5B9B}" srcOrd="0" destOrd="0" presId="urn:microsoft.com/office/officeart/2005/8/layout/pList1"/>
    <dgm:cxn modelId="{B13BADF1-A66C-D849-A5C4-753EB7D09FBD}" type="presParOf" srcId="{D6B8888A-552E-4544-9E02-C121ADC8F3E6}" destId="{4BD72B61-1A19-8048-9283-5131065DC755}" srcOrd="1" destOrd="0" presId="urn:microsoft.com/office/officeart/2005/8/layout/pList1"/>
    <dgm:cxn modelId="{D21C4B31-8080-794A-9138-4FF4BCC20093}" type="presParOf" srcId="{70B7EFDF-3E7F-FB4F-98B3-7C72D56532DF}" destId="{DD61DA68-E078-0644-AD9D-CAF524F9C778}" srcOrd="1" destOrd="0" presId="urn:microsoft.com/office/officeart/2005/8/layout/pList1"/>
    <dgm:cxn modelId="{6B813AC6-AB66-1A4D-A28C-D7AA5B0861F8}" type="presParOf" srcId="{70B7EFDF-3E7F-FB4F-98B3-7C72D56532DF}" destId="{FE65E7D8-3090-0344-8A96-8439862DDF5A}" srcOrd="2" destOrd="0" presId="urn:microsoft.com/office/officeart/2005/8/layout/pList1"/>
    <dgm:cxn modelId="{330C7009-3818-9347-8645-D5AFAEE5BEDF}" type="presParOf" srcId="{FE65E7D8-3090-0344-8A96-8439862DDF5A}" destId="{19F3D625-2AC4-A44E-A66A-90598DB55F77}" srcOrd="0" destOrd="0" presId="urn:microsoft.com/office/officeart/2005/8/layout/pList1"/>
    <dgm:cxn modelId="{F60955A5-030E-E64E-99F2-13B4EF91577F}" type="presParOf" srcId="{FE65E7D8-3090-0344-8A96-8439862DDF5A}" destId="{AA0AB1F9-B271-B34C-B88B-FA0104B0C7C4}" srcOrd="1" destOrd="0" presId="urn:microsoft.com/office/officeart/2005/8/layout/pList1"/>
    <dgm:cxn modelId="{CBB40F26-3DAB-D046-874E-F2B61A93755F}" type="presParOf" srcId="{70B7EFDF-3E7F-FB4F-98B3-7C72D56532DF}" destId="{AF0C294A-2F84-F74B-8BBE-AABA05E30719}" srcOrd="3" destOrd="0" presId="urn:microsoft.com/office/officeart/2005/8/layout/pList1"/>
    <dgm:cxn modelId="{EF6D0206-6F90-924C-9C57-ABB73ECEEB2D}" type="presParOf" srcId="{70B7EFDF-3E7F-FB4F-98B3-7C72D56532DF}" destId="{83AFC97C-93F4-C84B-92A6-726B23A97478}" srcOrd="4" destOrd="0" presId="urn:microsoft.com/office/officeart/2005/8/layout/pList1"/>
    <dgm:cxn modelId="{04FFC0CA-9894-8948-A351-679745229A6B}" type="presParOf" srcId="{83AFC97C-93F4-C84B-92A6-726B23A97478}" destId="{98347E31-FAD0-1044-9D58-1897A7D0F32C}" srcOrd="0" destOrd="0" presId="urn:microsoft.com/office/officeart/2005/8/layout/pList1"/>
    <dgm:cxn modelId="{19A3458D-A2A8-0E48-9D41-060261A0FD25}" type="presParOf" srcId="{83AFC97C-93F4-C84B-92A6-726B23A97478}" destId="{4AEB4AAA-0DD2-CA4B-9ECC-1830CDB724F9}" srcOrd="1" destOrd="0" presId="urn:microsoft.com/office/officeart/2005/8/layout/pList1"/>
    <dgm:cxn modelId="{94C73F25-43A0-014D-B4BB-2878C958E375}" type="presParOf" srcId="{70B7EFDF-3E7F-FB4F-98B3-7C72D56532DF}" destId="{4D2D6393-EAE9-424D-A617-5642C1230450}" srcOrd="5" destOrd="0" presId="urn:microsoft.com/office/officeart/2005/8/layout/pList1"/>
    <dgm:cxn modelId="{D39DB7E1-62A5-874E-BDEA-CC9580E7C082}" type="presParOf" srcId="{70B7EFDF-3E7F-FB4F-98B3-7C72D56532DF}" destId="{1CD7AC39-208D-304E-BB91-44A8699F4C87}" srcOrd="6" destOrd="0" presId="urn:microsoft.com/office/officeart/2005/8/layout/pList1"/>
    <dgm:cxn modelId="{67C2594F-1E13-0448-9335-E8F57BF3D322}" type="presParOf" srcId="{1CD7AC39-208D-304E-BB91-44A8699F4C87}" destId="{3731B610-B6CE-8449-BAD9-35D82FD332A1}" srcOrd="0" destOrd="0" presId="urn:microsoft.com/office/officeart/2005/8/layout/pList1"/>
    <dgm:cxn modelId="{4EEFEDCC-2BC4-E843-B4AE-20F96A704E82}" type="presParOf" srcId="{1CD7AC39-208D-304E-BB91-44A8699F4C87}" destId="{1681FC71-E5B3-654B-91AA-0031656D06DC}" srcOrd="1" destOrd="0" presId="urn:microsoft.com/office/officeart/2005/8/layout/pList1"/>
    <dgm:cxn modelId="{8912ADB9-7E37-F244-97F8-C1C5303D4633}" type="presParOf" srcId="{70B7EFDF-3E7F-FB4F-98B3-7C72D56532DF}" destId="{264FDC5A-8712-5042-BB8B-F3A80A926DF6}" srcOrd="7" destOrd="0" presId="urn:microsoft.com/office/officeart/2005/8/layout/pList1"/>
    <dgm:cxn modelId="{84842C19-8F9D-EA4A-B851-792C9DEBE61C}" type="presParOf" srcId="{70B7EFDF-3E7F-FB4F-98B3-7C72D56532DF}" destId="{355401C5-107B-DF46-BFDA-244A5378FBE1}" srcOrd="8" destOrd="0" presId="urn:microsoft.com/office/officeart/2005/8/layout/pList1"/>
    <dgm:cxn modelId="{03587072-CA58-E549-99BF-310E6555B162}" type="presParOf" srcId="{355401C5-107B-DF46-BFDA-244A5378FBE1}" destId="{B8ED6AA3-9981-1D43-880D-269510974571}" srcOrd="0" destOrd="0" presId="urn:microsoft.com/office/officeart/2005/8/layout/pList1"/>
    <dgm:cxn modelId="{1D75E805-A7B7-E74E-BB7F-E2D57EBCE03F}" type="presParOf" srcId="{355401C5-107B-DF46-BFDA-244A5378FBE1}" destId="{DF63519F-F938-C14F-B4BF-3A6669DF7451}" srcOrd="1" destOrd="0" presId="urn:microsoft.com/office/officeart/2005/8/layout/pList1"/>
    <dgm:cxn modelId="{63E5C72D-D4D3-1D42-BA6B-C0F04BC076AE}" type="presParOf" srcId="{70B7EFDF-3E7F-FB4F-98B3-7C72D56532DF}" destId="{7E705B91-F240-4643-B50F-3A725AE07DA0}" srcOrd="9" destOrd="0" presId="urn:microsoft.com/office/officeart/2005/8/layout/pList1"/>
    <dgm:cxn modelId="{CB1D11C4-3558-5746-AB4E-7E4F5400337E}" type="presParOf" srcId="{70B7EFDF-3E7F-FB4F-98B3-7C72D56532DF}" destId="{220F8E85-ECC2-534C-A2AD-F6BC59230B3B}" srcOrd="10" destOrd="0" presId="urn:microsoft.com/office/officeart/2005/8/layout/pList1"/>
    <dgm:cxn modelId="{55C4E4F9-59B6-2047-85C3-D55CCD5F8D9C}" type="presParOf" srcId="{220F8E85-ECC2-534C-A2AD-F6BC59230B3B}" destId="{91696DA0-5C5D-814E-B4F7-ED4CABA23F28}" srcOrd="0" destOrd="0" presId="urn:microsoft.com/office/officeart/2005/8/layout/pList1"/>
    <dgm:cxn modelId="{47B5EAF6-3B79-1647-B675-E9192B9F6A19}" type="presParOf" srcId="{220F8E85-ECC2-534C-A2AD-F6BC59230B3B}" destId="{9B280F11-D555-9648-9D85-3739C72338B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62214F-B17D-49D5-A267-B212D9470EC0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BDCCA9D-42AB-4179-8051-5E88F4B7AE00}">
      <dgm:prSet/>
      <dgm:spPr/>
      <dgm:t>
        <a:bodyPr/>
        <a:lstStyle/>
        <a:p>
          <a:r>
            <a:rPr lang="en-US" dirty="0"/>
            <a:t>Phase 1</a:t>
          </a:r>
        </a:p>
      </dgm:t>
    </dgm:pt>
    <dgm:pt modelId="{439DDC55-5C33-404A-A877-961C8BB57FF0}" type="parTrans" cxnId="{2BDE1B4E-2106-4B1D-A6AF-AE3D021848F2}">
      <dgm:prSet/>
      <dgm:spPr/>
      <dgm:t>
        <a:bodyPr/>
        <a:lstStyle/>
        <a:p>
          <a:endParaRPr lang="en-US"/>
        </a:p>
      </dgm:t>
    </dgm:pt>
    <dgm:pt modelId="{604CCDE9-2C00-4987-9F49-DDA9DE4BEEAD}" type="sibTrans" cxnId="{2BDE1B4E-2106-4B1D-A6AF-AE3D021848F2}">
      <dgm:prSet/>
      <dgm:spPr/>
      <dgm:t>
        <a:bodyPr/>
        <a:lstStyle/>
        <a:p>
          <a:endParaRPr lang="en-US"/>
        </a:p>
      </dgm:t>
    </dgm:pt>
    <dgm:pt modelId="{C2CF11CF-F1EE-4624-B4B9-32968FEAF124}">
      <dgm:prSet/>
      <dgm:spPr/>
      <dgm:t>
        <a:bodyPr/>
        <a:lstStyle/>
        <a:p>
          <a:r>
            <a:rPr lang="en-US" b="1" dirty="0"/>
            <a:t>Awareness &amp; Understanding</a:t>
          </a:r>
        </a:p>
      </dgm:t>
    </dgm:pt>
    <dgm:pt modelId="{F25F3B20-CEEE-4358-AED8-A578FEF48581}" type="parTrans" cxnId="{488B657D-69B7-4A25-8F59-D690F4C1E663}">
      <dgm:prSet/>
      <dgm:spPr/>
      <dgm:t>
        <a:bodyPr/>
        <a:lstStyle/>
        <a:p>
          <a:endParaRPr lang="en-US"/>
        </a:p>
      </dgm:t>
    </dgm:pt>
    <dgm:pt modelId="{8C75DBF5-38E6-4067-AF2D-5592D4A88D7F}" type="sibTrans" cxnId="{488B657D-69B7-4A25-8F59-D690F4C1E663}">
      <dgm:prSet/>
      <dgm:spPr/>
      <dgm:t>
        <a:bodyPr/>
        <a:lstStyle/>
        <a:p>
          <a:endParaRPr lang="en-US"/>
        </a:p>
      </dgm:t>
    </dgm:pt>
    <dgm:pt modelId="{7D90AAAD-4E34-480B-89E2-0A03B0DE7EDB}">
      <dgm:prSet/>
      <dgm:spPr/>
      <dgm:t>
        <a:bodyPr/>
        <a:lstStyle/>
        <a:p>
          <a:r>
            <a:rPr lang="en-US"/>
            <a:t>Board orientation to ERM</a:t>
          </a:r>
        </a:p>
      </dgm:t>
    </dgm:pt>
    <dgm:pt modelId="{1060E1D7-7863-440A-AA2E-2EBDB10F23AB}" type="parTrans" cxnId="{34F83289-DDF1-4979-B394-B9310097C515}">
      <dgm:prSet/>
      <dgm:spPr/>
      <dgm:t>
        <a:bodyPr/>
        <a:lstStyle/>
        <a:p>
          <a:endParaRPr lang="en-US"/>
        </a:p>
      </dgm:t>
    </dgm:pt>
    <dgm:pt modelId="{2CB5D91F-F255-409E-B2A6-2079CA660101}" type="sibTrans" cxnId="{34F83289-DDF1-4979-B394-B9310097C515}">
      <dgm:prSet/>
      <dgm:spPr/>
      <dgm:t>
        <a:bodyPr/>
        <a:lstStyle/>
        <a:p>
          <a:endParaRPr lang="en-US"/>
        </a:p>
      </dgm:t>
    </dgm:pt>
    <dgm:pt modelId="{1992F78C-5E9B-43C9-8D10-A71748B1E0BC}">
      <dgm:prSet/>
      <dgm:spPr/>
      <dgm:t>
        <a:bodyPr/>
        <a:lstStyle/>
        <a:p>
          <a:r>
            <a:rPr lang="en-US"/>
            <a:t>Board vs. management roles</a:t>
          </a:r>
        </a:p>
      </dgm:t>
    </dgm:pt>
    <dgm:pt modelId="{541F1EB5-C366-4C6C-89FD-94E89FFC88A5}" type="parTrans" cxnId="{42618AC3-050C-4B84-BBF3-81A83E86DC37}">
      <dgm:prSet/>
      <dgm:spPr/>
      <dgm:t>
        <a:bodyPr/>
        <a:lstStyle/>
        <a:p>
          <a:endParaRPr lang="en-US"/>
        </a:p>
      </dgm:t>
    </dgm:pt>
    <dgm:pt modelId="{4B0B24FC-AACF-43BC-9C29-678092574E39}" type="sibTrans" cxnId="{42618AC3-050C-4B84-BBF3-81A83E86DC37}">
      <dgm:prSet/>
      <dgm:spPr/>
      <dgm:t>
        <a:bodyPr/>
        <a:lstStyle/>
        <a:p>
          <a:endParaRPr lang="en-US"/>
        </a:p>
      </dgm:t>
    </dgm:pt>
    <dgm:pt modelId="{B0AFAA71-A924-4ADA-AFF5-D41508921F4F}">
      <dgm:prSet/>
      <dgm:spPr/>
      <dgm:t>
        <a:bodyPr/>
        <a:lstStyle/>
        <a:p>
          <a:r>
            <a:rPr lang="en-US"/>
            <a:t>Overview of the ERM framework</a:t>
          </a:r>
        </a:p>
      </dgm:t>
    </dgm:pt>
    <dgm:pt modelId="{4F2B7199-5FBC-41CA-9A52-D5D70F8C8D8D}" type="parTrans" cxnId="{F7132C7F-934C-4E06-9EAA-57CB7CB10DD3}">
      <dgm:prSet/>
      <dgm:spPr/>
      <dgm:t>
        <a:bodyPr/>
        <a:lstStyle/>
        <a:p>
          <a:endParaRPr lang="en-US"/>
        </a:p>
      </dgm:t>
    </dgm:pt>
    <dgm:pt modelId="{DC3CFC9B-40FF-4E9D-9CCC-C8FAF82CA3FD}" type="sibTrans" cxnId="{F7132C7F-934C-4E06-9EAA-57CB7CB10DD3}">
      <dgm:prSet/>
      <dgm:spPr/>
      <dgm:t>
        <a:bodyPr/>
        <a:lstStyle/>
        <a:p>
          <a:endParaRPr lang="en-US"/>
        </a:p>
      </dgm:t>
    </dgm:pt>
    <dgm:pt modelId="{BC70890F-38E5-441B-A3B7-CC14CDC9A2CE}">
      <dgm:prSet/>
      <dgm:spPr/>
      <dgm:t>
        <a:bodyPr/>
        <a:lstStyle/>
        <a:p>
          <a:r>
            <a:rPr lang="en-US"/>
            <a:t>How ERM supports strategy and FESL</a:t>
          </a:r>
        </a:p>
      </dgm:t>
    </dgm:pt>
    <dgm:pt modelId="{3A837CCB-3868-4BCB-8248-AC27A5B409D7}" type="parTrans" cxnId="{A2C137A9-309B-479E-AB86-CA23E747917E}">
      <dgm:prSet/>
      <dgm:spPr/>
      <dgm:t>
        <a:bodyPr/>
        <a:lstStyle/>
        <a:p>
          <a:endParaRPr lang="en-US"/>
        </a:p>
      </dgm:t>
    </dgm:pt>
    <dgm:pt modelId="{9B0EA03D-EA5E-4891-B63E-61335A1A6A6D}" type="sibTrans" cxnId="{A2C137A9-309B-479E-AB86-CA23E747917E}">
      <dgm:prSet/>
      <dgm:spPr/>
      <dgm:t>
        <a:bodyPr/>
        <a:lstStyle/>
        <a:p>
          <a:endParaRPr lang="en-US"/>
        </a:p>
      </dgm:t>
    </dgm:pt>
    <dgm:pt modelId="{878AF48E-A6A1-4BC7-B3E0-21B5547D5147}">
      <dgm:prSet/>
      <dgm:spPr/>
      <dgm:t>
        <a:bodyPr/>
        <a:lstStyle/>
        <a:p>
          <a:r>
            <a:rPr lang="en-US"/>
            <a:t>Phase 2</a:t>
          </a:r>
        </a:p>
      </dgm:t>
    </dgm:pt>
    <dgm:pt modelId="{EE4AD5CE-3D45-41A1-B2AB-48F8C5A4F41E}" type="parTrans" cxnId="{BC62DBF3-ED15-4B5A-8F44-30D1247E20AC}">
      <dgm:prSet/>
      <dgm:spPr/>
      <dgm:t>
        <a:bodyPr/>
        <a:lstStyle/>
        <a:p>
          <a:endParaRPr lang="en-US"/>
        </a:p>
      </dgm:t>
    </dgm:pt>
    <dgm:pt modelId="{1850E92F-F4FD-4168-B3F3-CE7B8E95AF78}" type="sibTrans" cxnId="{BC62DBF3-ED15-4B5A-8F44-30D1247E20AC}">
      <dgm:prSet/>
      <dgm:spPr/>
      <dgm:t>
        <a:bodyPr/>
        <a:lstStyle/>
        <a:p>
          <a:endParaRPr lang="en-US"/>
        </a:p>
      </dgm:t>
    </dgm:pt>
    <dgm:pt modelId="{08584506-1737-4A61-8F85-FA1475F7ECC2}">
      <dgm:prSet/>
      <dgm:spPr/>
      <dgm:t>
        <a:bodyPr/>
        <a:lstStyle/>
        <a:p>
          <a:r>
            <a:rPr lang="en-US" b="1" dirty="0"/>
            <a:t>Discussion &amp; Direction</a:t>
          </a:r>
        </a:p>
      </dgm:t>
    </dgm:pt>
    <dgm:pt modelId="{213C96D5-6EAF-475A-995E-7F30AA31B1F0}" type="parTrans" cxnId="{05BBA927-3DEB-4BD0-9789-E39F09631DE1}">
      <dgm:prSet/>
      <dgm:spPr/>
      <dgm:t>
        <a:bodyPr/>
        <a:lstStyle/>
        <a:p>
          <a:endParaRPr lang="en-US"/>
        </a:p>
      </dgm:t>
    </dgm:pt>
    <dgm:pt modelId="{64F04C32-C237-453E-B818-21AEE2E3CD75}" type="sibTrans" cxnId="{05BBA927-3DEB-4BD0-9789-E39F09631DE1}">
      <dgm:prSet/>
      <dgm:spPr/>
      <dgm:t>
        <a:bodyPr/>
        <a:lstStyle/>
        <a:p>
          <a:endParaRPr lang="en-US"/>
        </a:p>
      </dgm:t>
    </dgm:pt>
    <dgm:pt modelId="{F3C9B3A3-7663-4464-8964-54E9E2B2EAF8}">
      <dgm:prSet/>
      <dgm:spPr/>
      <dgm:t>
        <a:bodyPr/>
        <a:lstStyle/>
        <a:p>
          <a:r>
            <a:rPr lang="en-US" dirty="0"/>
            <a:t>Board discussion on comfort with uncertainty in pursuit of purpose &amp; goals</a:t>
          </a:r>
        </a:p>
      </dgm:t>
    </dgm:pt>
    <dgm:pt modelId="{03B994FF-E353-4BCD-8BAA-E47D41F381B3}" type="parTrans" cxnId="{FAECCA73-8EBB-49B3-B35C-6FF5DF2B70F8}">
      <dgm:prSet/>
      <dgm:spPr/>
      <dgm:t>
        <a:bodyPr/>
        <a:lstStyle/>
        <a:p>
          <a:endParaRPr lang="en-US"/>
        </a:p>
      </dgm:t>
    </dgm:pt>
    <dgm:pt modelId="{55144B0D-6882-475A-A29A-462997158C57}" type="sibTrans" cxnId="{FAECCA73-8EBB-49B3-B35C-6FF5DF2B70F8}">
      <dgm:prSet/>
      <dgm:spPr/>
      <dgm:t>
        <a:bodyPr/>
        <a:lstStyle/>
        <a:p>
          <a:endParaRPr lang="en-US"/>
        </a:p>
      </dgm:t>
    </dgm:pt>
    <dgm:pt modelId="{FFE87EF9-AD4D-45D5-89FE-ADAE8E21DA9B}">
      <dgm:prSet/>
      <dgm:spPr/>
      <dgm:t>
        <a:bodyPr/>
        <a:lstStyle/>
        <a:p>
          <a:r>
            <a:rPr lang="en-US"/>
            <a:t>Clarify acceptable risk levels</a:t>
          </a:r>
        </a:p>
      </dgm:t>
    </dgm:pt>
    <dgm:pt modelId="{CC234BB9-D172-4236-9FBB-434402049623}" type="parTrans" cxnId="{17C3F0E7-A746-4169-B59A-CB565BA2D033}">
      <dgm:prSet/>
      <dgm:spPr/>
      <dgm:t>
        <a:bodyPr/>
        <a:lstStyle/>
        <a:p>
          <a:endParaRPr lang="en-US"/>
        </a:p>
      </dgm:t>
    </dgm:pt>
    <dgm:pt modelId="{D80167A5-E32A-4071-8861-1E0754091A01}" type="sibTrans" cxnId="{17C3F0E7-A746-4169-B59A-CB565BA2D033}">
      <dgm:prSet/>
      <dgm:spPr/>
      <dgm:t>
        <a:bodyPr/>
        <a:lstStyle/>
        <a:p>
          <a:endParaRPr lang="en-US"/>
        </a:p>
      </dgm:t>
    </dgm:pt>
    <dgm:pt modelId="{873B5915-7457-4877-BD11-54F9CC7A7D67}">
      <dgm:prSet/>
      <dgm:spPr/>
      <dgm:t>
        <a:bodyPr/>
        <a:lstStyle/>
        <a:p>
          <a:r>
            <a:rPr lang="en-US"/>
            <a:t>Define escalation thresholds</a:t>
          </a:r>
        </a:p>
      </dgm:t>
    </dgm:pt>
    <dgm:pt modelId="{256E272F-7650-4C2C-A2DF-6E9B445534B2}" type="parTrans" cxnId="{5BCDFA60-99A2-4C1B-9C7A-97586731D0B9}">
      <dgm:prSet/>
      <dgm:spPr/>
      <dgm:t>
        <a:bodyPr/>
        <a:lstStyle/>
        <a:p>
          <a:endParaRPr lang="en-US"/>
        </a:p>
      </dgm:t>
    </dgm:pt>
    <dgm:pt modelId="{F8E0F7F7-1DF3-4B28-91EA-D04087029CCC}" type="sibTrans" cxnId="{5BCDFA60-99A2-4C1B-9C7A-97586731D0B9}">
      <dgm:prSet/>
      <dgm:spPr/>
      <dgm:t>
        <a:bodyPr/>
        <a:lstStyle/>
        <a:p>
          <a:endParaRPr lang="en-US"/>
        </a:p>
      </dgm:t>
    </dgm:pt>
    <dgm:pt modelId="{668849E5-FAE3-450E-805C-70EED66783A9}">
      <dgm:prSet/>
      <dgm:spPr/>
      <dgm:t>
        <a:bodyPr/>
        <a:lstStyle/>
        <a:p>
          <a:r>
            <a:rPr lang="en-US"/>
            <a:t>Phase 3</a:t>
          </a:r>
        </a:p>
      </dgm:t>
    </dgm:pt>
    <dgm:pt modelId="{0F3B41C7-3641-4210-B1E6-E298F2A12772}" type="parTrans" cxnId="{41A45FC3-BA87-410E-8EC5-47B82F64EFAB}">
      <dgm:prSet/>
      <dgm:spPr/>
      <dgm:t>
        <a:bodyPr/>
        <a:lstStyle/>
        <a:p>
          <a:endParaRPr lang="en-US"/>
        </a:p>
      </dgm:t>
    </dgm:pt>
    <dgm:pt modelId="{D284FD33-1C9B-4C8C-94F3-99D399D3C8E6}" type="sibTrans" cxnId="{41A45FC3-BA87-410E-8EC5-47B82F64EFAB}">
      <dgm:prSet/>
      <dgm:spPr/>
      <dgm:t>
        <a:bodyPr/>
        <a:lstStyle/>
        <a:p>
          <a:endParaRPr lang="en-US"/>
        </a:p>
      </dgm:t>
    </dgm:pt>
    <dgm:pt modelId="{CD201964-6B14-4288-98BC-E24D3B700235}">
      <dgm:prSet/>
      <dgm:spPr/>
      <dgm:t>
        <a:bodyPr/>
        <a:lstStyle/>
        <a:p>
          <a:r>
            <a:rPr lang="en-US" b="1" dirty="0"/>
            <a:t>Formalization &amp; Governance</a:t>
          </a:r>
        </a:p>
      </dgm:t>
    </dgm:pt>
    <dgm:pt modelId="{8C85DDF8-F82E-430D-A2C3-04FDA996A004}" type="parTrans" cxnId="{A0F27308-F6A3-4785-B0DC-F1C95AFE6F73}">
      <dgm:prSet/>
      <dgm:spPr/>
      <dgm:t>
        <a:bodyPr/>
        <a:lstStyle/>
        <a:p>
          <a:endParaRPr lang="en-US"/>
        </a:p>
      </dgm:t>
    </dgm:pt>
    <dgm:pt modelId="{CF02FEE5-A9EA-407A-9765-EF206F9FAE6B}" type="sibTrans" cxnId="{A0F27308-F6A3-4785-B0DC-F1C95AFE6F73}">
      <dgm:prSet/>
      <dgm:spPr/>
      <dgm:t>
        <a:bodyPr/>
        <a:lstStyle/>
        <a:p>
          <a:endParaRPr lang="en-US"/>
        </a:p>
      </dgm:t>
    </dgm:pt>
    <dgm:pt modelId="{DA3640DB-E0C6-4687-ADF9-FD257C16500D}">
      <dgm:prSet/>
      <dgm:spPr/>
      <dgm:t>
        <a:bodyPr/>
        <a:lstStyle/>
        <a:p>
          <a:r>
            <a:rPr lang="en-US"/>
            <a:t>Approve the district ERM framework</a:t>
          </a:r>
        </a:p>
      </dgm:t>
    </dgm:pt>
    <dgm:pt modelId="{92F19212-A59F-4F3C-A537-F1E2FD17BFE8}" type="parTrans" cxnId="{2DB6E21E-BEA3-46FC-A29B-D82F936F9719}">
      <dgm:prSet/>
      <dgm:spPr/>
      <dgm:t>
        <a:bodyPr/>
        <a:lstStyle/>
        <a:p>
          <a:endParaRPr lang="en-US"/>
        </a:p>
      </dgm:t>
    </dgm:pt>
    <dgm:pt modelId="{2E253FC1-60A0-48F5-912A-9C7572269440}" type="sibTrans" cxnId="{2DB6E21E-BEA3-46FC-A29B-D82F936F9719}">
      <dgm:prSet/>
      <dgm:spPr/>
      <dgm:t>
        <a:bodyPr/>
        <a:lstStyle/>
        <a:p>
          <a:endParaRPr lang="en-US"/>
        </a:p>
      </dgm:t>
    </dgm:pt>
    <dgm:pt modelId="{0FA4D3FD-1323-40B4-8D3B-95E6A87C8669}">
      <dgm:prSet/>
      <dgm:spPr/>
      <dgm:t>
        <a:bodyPr/>
        <a:lstStyle/>
        <a:p>
          <a:r>
            <a:rPr lang="en-US"/>
            <a:t>Confirm risk governance structure</a:t>
          </a:r>
        </a:p>
      </dgm:t>
    </dgm:pt>
    <dgm:pt modelId="{B40DE2B8-745F-4550-8B53-5720F99C69FA}" type="parTrans" cxnId="{AA24B5DF-74F5-48FB-8411-90166B2F00D4}">
      <dgm:prSet/>
      <dgm:spPr/>
      <dgm:t>
        <a:bodyPr/>
        <a:lstStyle/>
        <a:p>
          <a:endParaRPr lang="en-US"/>
        </a:p>
      </dgm:t>
    </dgm:pt>
    <dgm:pt modelId="{FC2F74B5-017F-46FD-ADCB-E3D8AEBC719A}" type="sibTrans" cxnId="{AA24B5DF-74F5-48FB-8411-90166B2F00D4}">
      <dgm:prSet/>
      <dgm:spPr/>
      <dgm:t>
        <a:bodyPr/>
        <a:lstStyle/>
        <a:p>
          <a:endParaRPr lang="en-US"/>
        </a:p>
      </dgm:t>
    </dgm:pt>
    <dgm:pt modelId="{817F83D6-8622-4046-9CBC-78F738322890}">
      <dgm:prSet/>
      <dgm:spPr/>
      <dgm:t>
        <a:bodyPr/>
        <a:lstStyle/>
        <a:p>
          <a:r>
            <a:rPr lang="en-US"/>
            <a:t>Set reporting cadence and expectations</a:t>
          </a:r>
        </a:p>
      </dgm:t>
    </dgm:pt>
    <dgm:pt modelId="{D91EEEF0-9B5B-429F-84E7-E8456CCAAAD3}" type="parTrans" cxnId="{CD64DE3E-4114-4565-9549-1453086EB460}">
      <dgm:prSet/>
      <dgm:spPr/>
      <dgm:t>
        <a:bodyPr/>
        <a:lstStyle/>
        <a:p>
          <a:endParaRPr lang="en-US"/>
        </a:p>
      </dgm:t>
    </dgm:pt>
    <dgm:pt modelId="{85639FF7-4258-4C9A-BE1E-AD53E65DDE31}" type="sibTrans" cxnId="{CD64DE3E-4114-4565-9549-1453086EB460}">
      <dgm:prSet/>
      <dgm:spPr/>
      <dgm:t>
        <a:bodyPr/>
        <a:lstStyle/>
        <a:p>
          <a:endParaRPr lang="en-US"/>
        </a:p>
      </dgm:t>
    </dgm:pt>
    <dgm:pt modelId="{DF6FA4B4-90DE-D24C-8AF5-82D5686E3652}" type="pres">
      <dgm:prSet presAssocID="{3C62214F-B17D-49D5-A267-B212D9470EC0}" presName="Name0" presStyleCnt="0">
        <dgm:presLayoutVars>
          <dgm:dir/>
          <dgm:animLvl val="lvl"/>
          <dgm:resizeHandles val="exact"/>
        </dgm:presLayoutVars>
      </dgm:prSet>
      <dgm:spPr/>
    </dgm:pt>
    <dgm:pt modelId="{C1078E47-4539-4B42-B136-51E0955DF82E}" type="pres">
      <dgm:prSet presAssocID="{2BDCCA9D-42AB-4179-8051-5E88F4B7AE00}" presName="composite" presStyleCnt="0"/>
      <dgm:spPr/>
    </dgm:pt>
    <dgm:pt modelId="{F663D82C-0F9E-2943-ABC0-C35982E3E68B}" type="pres">
      <dgm:prSet presAssocID="{2BDCCA9D-42AB-4179-8051-5E88F4B7AE00}" presName="parTx" presStyleLbl="alignNode1" presStyleIdx="0" presStyleCnt="3">
        <dgm:presLayoutVars>
          <dgm:chMax val="0"/>
          <dgm:chPref val="0"/>
        </dgm:presLayoutVars>
      </dgm:prSet>
      <dgm:spPr/>
    </dgm:pt>
    <dgm:pt modelId="{F836C591-9DDC-894C-AA65-FAB63F36C492}" type="pres">
      <dgm:prSet presAssocID="{2BDCCA9D-42AB-4179-8051-5E88F4B7AE00}" presName="desTx" presStyleLbl="alignAccFollowNode1" presStyleIdx="0" presStyleCnt="3">
        <dgm:presLayoutVars/>
      </dgm:prSet>
      <dgm:spPr/>
    </dgm:pt>
    <dgm:pt modelId="{59D597F8-1FE0-2B42-ACE9-96EB381D2AD5}" type="pres">
      <dgm:prSet presAssocID="{604CCDE9-2C00-4987-9F49-DDA9DE4BEEAD}" presName="space" presStyleCnt="0"/>
      <dgm:spPr/>
    </dgm:pt>
    <dgm:pt modelId="{6871BFE4-4B49-A243-B6E0-77EB7651E743}" type="pres">
      <dgm:prSet presAssocID="{878AF48E-A6A1-4BC7-B3E0-21B5547D5147}" presName="composite" presStyleCnt="0"/>
      <dgm:spPr/>
    </dgm:pt>
    <dgm:pt modelId="{B7106C37-4888-9941-B99B-88CCCB19A4FE}" type="pres">
      <dgm:prSet presAssocID="{878AF48E-A6A1-4BC7-B3E0-21B5547D5147}" presName="parTx" presStyleLbl="alignNode1" presStyleIdx="1" presStyleCnt="3">
        <dgm:presLayoutVars>
          <dgm:chMax val="0"/>
          <dgm:chPref val="0"/>
        </dgm:presLayoutVars>
      </dgm:prSet>
      <dgm:spPr/>
    </dgm:pt>
    <dgm:pt modelId="{633CFBEB-F04A-5F4C-9796-62AA4B714162}" type="pres">
      <dgm:prSet presAssocID="{878AF48E-A6A1-4BC7-B3E0-21B5547D5147}" presName="desTx" presStyleLbl="alignAccFollowNode1" presStyleIdx="1" presStyleCnt="3">
        <dgm:presLayoutVars/>
      </dgm:prSet>
      <dgm:spPr/>
    </dgm:pt>
    <dgm:pt modelId="{7B4013A8-F0E1-C249-BD94-DF94EEE160FF}" type="pres">
      <dgm:prSet presAssocID="{1850E92F-F4FD-4168-B3F3-CE7B8E95AF78}" presName="space" presStyleCnt="0"/>
      <dgm:spPr/>
    </dgm:pt>
    <dgm:pt modelId="{F31F5723-0B05-A046-B169-12B19E711EEB}" type="pres">
      <dgm:prSet presAssocID="{668849E5-FAE3-450E-805C-70EED66783A9}" presName="composite" presStyleCnt="0"/>
      <dgm:spPr/>
    </dgm:pt>
    <dgm:pt modelId="{4CE7563A-0FA9-504E-A899-42413EA82865}" type="pres">
      <dgm:prSet presAssocID="{668849E5-FAE3-450E-805C-70EED66783A9}" presName="parTx" presStyleLbl="alignNode1" presStyleIdx="2" presStyleCnt="3">
        <dgm:presLayoutVars>
          <dgm:chMax val="0"/>
          <dgm:chPref val="0"/>
        </dgm:presLayoutVars>
      </dgm:prSet>
      <dgm:spPr/>
    </dgm:pt>
    <dgm:pt modelId="{0E5B5994-E2A1-0E4B-825F-58ED61F5C353}" type="pres">
      <dgm:prSet presAssocID="{668849E5-FAE3-450E-805C-70EED66783A9}" presName="desTx" presStyleLbl="alignAccFollowNode1" presStyleIdx="2" presStyleCnt="3">
        <dgm:presLayoutVars/>
      </dgm:prSet>
      <dgm:spPr/>
    </dgm:pt>
  </dgm:ptLst>
  <dgm:cxnLst>
    <dgm:cxn modelId="{AB755D04-296A-4345-96E5-30FCF6B5A680}" type="presOf" srcId="{F3C9B3A3-7663-4464-8964-54E9E2B2EAF8}" destId="{633CFBEB-F04A-5F4C-9796-62AA4B714162}" srcOrd="0" destOrd="1" presId="urn:microsoft.com/office/officeart/2016/7/layout/ChevronBlockProcess"/>
    <dgm:cxn modelId="{A0F27308-F6A3-4785-B0DC-F1C95AFE6F73}" srcId="{668849E5-FAE3-450E-805C-70EED66783A9}" destId="{CD201964-6B14-4288-98BC-E24D3B700235}" srcOrd="0" destOrd="0" parTransId="{8C85DDF8-F82E-430D-A2C3-04FDA996A004}" sibTransId="{CF02FEE5-A9EA-407A-9765-EF206F9FAE6B}"/>
    <dgm:cxn modelId="{2DB6E21E-BEA3-46FC-A29B-D82F936F9719}" srcId="{CD201964-6B14-4288-98BC-E24D3B700235}" destId="{DA3640DB-E0C6-4687-ADF9-FD257C16500D}" srcOrd="0" destOrd="0" parTransId="{92F19212-A59F-4F3C-A537-F1E2FD17BFE8}" sibTransId="{2E253FC1-60A0-48F5-912A-9C7572269440}"/>
    <dgm:cxn modelId="{05BBA927-3DEB-4BD0-9789-E39F09631DE1}" srcId="{878AF48E-A6A1-4BC7-B3E0-21B5547D5147}" destId="{08584506-1737-4A61-8F85-FA1475F7ECC2}" srcOrd="0" destOrd="0" parTransId="{213C96D5-6EAF-475A-995E-7F30AA31B1F0}" sibTransId="{64F04C32-C237-453E-B818-21AEE2E3CD75}"/>
    <dgm:cxn modelId="{B4D3DD2B-0CB0-8047-8742-DA5F1D536FE6}" type="presOf" srcId="{3C62214F-B17D-49D5-A267-B212D9470EC0}" destId="{DF6FA4B4-90DE-D24C-8AF5-82D5686E3652}" srcOrd="0" destOrd="0" presId="urn:microsoft.com/office/officeart/2016/7/layout/ChevronBlockProcess"/>
    <dgm:cxn modelId="{CD64DE3E-4114-4565-9549-1453086EB460}" srcId="{CD201964-6B14-4288-98BC-E24D3B700235}" destId="{817F83D6-8622-4046-9CBC-78F738322890}" srcOrd="2" destOrd="0" parTransId="{D91EEEF0-9B5B-429F-84E7-E8456CCAAAD3}" sibTransId="{85639FF7-4258-4C9A-BE1E-AD53E65DDE31}"/>
    <dgm:cxn modelId="{5BCDFA60-99A2-4C1B-9C7A-97586731D0B9}" srcId="{08584506-1737-4A61-8F85-FA1475F7ECC2}" destId="{873B5915-7457-4877-BD11-54F9CC7A7D67}" srcOrd="2" destOrd="0" parTransId="{256E272F-7650-4C2C-A2DF-6E9B445534B2}" sibTransId="{F8E0F7F7-1DF3-4B28-91EA-D04087029CCC}"/>
    <dgm:cxn modelId="{9E8FDA67-C467-FE44-B500-CC47731132EA}" type="presOf" srcId="{7D90AAAD-4E34-480B-89E2-0A03B0DE7EDB}" destId="{F836C591-9DDC-894C-AA65-FAB63F36C492}" srcOrd="0" destOrd="1" presId="urn:microsoft.com/office/officeart/2016/7/layout/ChevronBlockProcess"/>
    <dgm:cxn modelId="{2BDE1B4E-2106-4B1D-A6AF-AE3D021848F2}" srcId="{3C62214F-B17D-49D5-A267-B212D9470EC0}" destId="{2BDCCA9D-42AB-4179-8051-5E88F4B7AE00}" srcOrd="0" destOrd="0" parTransId="{439DDC55-5C33-404A-A877-961C8BB57FF0}" sibTransId="{604CCDE9-2C00-4987-9F49-DDA9DE4BEEAD}"/>
    <dgm:cxn modelId="{DAA25E70-E248-A542-A7DF-C8BAEC8A9ABE}" type="presOf" srcId="{817F83D6-8622-4046-9CBC-78F738322890}" destId="{0E5B5994-E2A1-0E4B-825F-58ED61F5C353}" srcOrd="0" destOrd="3" presId="urn:microsoft.com/office/officeart/2016/7/layout/ChevronBlockProcess"/>
    <dgm:cxn modelId="{9AC86870-8999-F644-AA93-233F5DE5CD81}" type="presOf" srcId="{C2CF11CF-F1EE-4624-B4B9-32968FEAF124}" destId="{F836C591-9DDC-894C-AA65-FAB63F36C492}" srcOrd="0" destOrd="0" presId="urn:microsoft.com/office/officeart/2016/7/layout/ChevronBlockProcess"/>
    <dgm:cxn modelId="{FAECCA73-8EBB-49B3-B35C-6FF5DF2B70F8}" srcId="{08584506-1737-4A61-8F85-FA1475F7ECC2}" destId="{F3C9B3A3-7663-4464-8964-54E9E2B2EAF8}" srcOrd="0" destOrd="0" parTransId="{03B994FF-E353-4BCD-8BAA-E47D41F381B3}" sibTransId="{55144B0D-6882-475A-A29A-462997158C57}"/>
    <dgm:cxn modelId="{E6BFCA74-79DA-0B4E-B3FC-0F544A898733}" type="presOf" srcId="{873B5915-7457-4877-BD11-54F9CC7A7D67}" destId="{633CFBEB-F04A-5F4C-9796-62AA4B714162}" srcOrd="0" destOrd="3" presId="urn:microsoft.com/office/officeart/2016/7/layout/ChevronBlockProcess"/>
    <dgm:cxn modelId="{8F247C7B-7EAB-6C45-8ADD-91DC2FEA2BB0}" type="presOf" srcId="{668849E5-FAE3-450E-805C-70EED66783A9}" destId="{4CE7563A-0FA9-504E-A899-42413EA82865}" srcOrd="0" destOrd="0" presId="urn:microsoft.com/office/officeart/2016/7/layout/ChevronBlockProcess"/>
    <dgm:cxn modelId="{488B657D-69B7-4A25-8F59-D690F4C1E663}" srcId="{2BDCCA9D-42AB-4179-8051-5E88F4B7AE00}" destId="{C2CF11CF-F1EE-4624-B4B9-32968FEAF124}" srcOrd="0" destOrd="0" parTransId="{F25F3B20-CEEE-4358-AED8-A578FEF48581}" sibTransId="{8C75DBF5-38E6-4067-AF2D-5592D4A88D7F}"/>
    <dgm:cxn modelId="{F7132C7F-934C-4E06-9EAA-57CB7CB10DD3}" srcId="{C2CF11CF-F1EE-4624-B4B9-32968FEAF124}" destId="{B0AFAA71-A924-4ADA-AFF5-D41508921F4F}" srcOrd="2" destOrd="0" parTransId="{4F2B7199-5FBC-41CA-9A52-D5D70F8C8D8D}" sibTransId="{DC3CFC9B-40FF-4E9D-9CCC-C8FAF82CA3FD}"/>
    <dgm:cxn modelId="{34F83289-DDF1-4979-B394-B9310097C515}" srcId="{C2CF11CF-F1EE-4624-B4B9-32968FEAF124}" destId="{7D90AAAD-4E34-480B-89E2-0A03B0DE7EDB}" srcOrd="0" destOrd="0" parTransId="{1060E1D7-7863-440A-AA2E-2EBDB10F23AB}" sibTransId="{2CB5D91F-F255-409E-B2A6-2079CA660101}"/>
    <dgm:cxn modelId="{465DD594-A528-1943-AA20-7FADD51BEDCA}" type="presOf" srcId="{08584506-1737-4A61-8F85-FA1475F7ECC2}" destId="{633CFBEB-F04A-5F4C-9796-62AA4B714162}" srcOrd="0" destOrd="0" presId="urn:microsoft.com/office/officeart/2016/7/layout/ChevronBlockProcess"/>
    <dgm:cxn modelId="{1DB0D499-60D2-5748-A57F-72F188FD1A6C}" type="presOf" srcId="{2BDCCA9D-42AB-4179-8051-5E88F4B7AE00}" destId="{F663D82C-0F9E-2943-ABC0-C35982E3E68B}" srcOrd="0" destOrd="0" presId="urn:microsoft.com/office/officeart/2016/7/layout/ChevronBlockProcess"/>
    <dgm:cxn modelId="{FE6B90A5-F3BF-DD4B-861D-FA95C4E54EA8}" type="presOf" srcId="{BC70890F-38E5-441B-A3B7-CC14CDC9A2CE}" destId="{F836C591-9DDC-894C-AA65-FAB63F36C492}" srcOrd="0" destOrd="4" presId="urn:microsoft.com/office/officeart/2016/7/layout/ChevronBlockProcess"/>
    <dgm:cxn modelId="{F727CFA6-0D9A-174A-8BBD-64DDC3533F09}" type="presOf" srcId="{DA3640DB-E0C6-4687-ADF9-FD257C16500D}" destId="{0E5B5994-E2A1-0E4B-825F-58ED61F5C353}" srcOrd="0" destOrd="1" presId="urn:microsoft.com/office/officeart/2016/7/layout/ChevronBlockProcess"/>
    <dgm:cxn modelId="{A2C137A9-309B-479E-AB86-CA23E747917E}" srcId="{C2CF11CF-F1EE-4624-B4B9-32968FEAF124}" destId="{BC70890F-38E5-441B-A3B7-CC14CDC9A2CE}" srcOrd="3" destOrd="0" parTransId="{3A837CCB-3868-4BCB-8248-AC27A5B409D7}" sibTransId="{9B0EA03D-EA5E-4891-B63E-61335A1A6A6D}"/>
    <dgm:cxn modelId="{68F54FC1-4F3F-0145-B7B0-46F4C68FCFAC}" type="presOf" srcId="{FFE87EF9-AD4D-45D5-89FE-ADAE8E21DA9B}" destId="{633CFBEB-F04A-5F4C-9796-62AA4B714162}" srcOrd="0" destOrd="2" presId="urn:microsoft.com/office/officeart/2016/7/layout/ChevronBlockProcess"/>
    <dgm:cxn modelId="{4FA980C1-F1BF-0E4C-AB9C-F93BACA86B9C}" type="presOf" srcId="{CD201964-6B14-4288-98BC-E24D3B700235}" destId="{0E5B5994-E2A1-0E4B-825F-58ED61F5C353}" srcOrd="0" destOrd="0" presId="urn:microsoft.com/office/officeart/2016/7/layout/ChevronBlockProcess"/>
    <dgm:cxn modelId="{41A45FC3-BA87-410E-8EC5-47B82F64EFAB}" srcId="{3C62214F-B17D-49D5-A267-B212D9470EC0}" destId="{668849E5-FAE3-450E-805C-70EED66783A9}" srcOrd="2" destOrd="0" parTransId="{0F3B41C7-3641-4210-B1E6-E298F2A12772}" sibTransId="{D284FD33-1C9B-4C8C-94F3-99D399D3C8E6}"/>
    <dgm:cxn modelId="{42618AC3-050C-4B84-BBF3-81A83E86DC37}" srcId="{C2CF11CF-F1EE-4624-B4B9-32968FEAF124}" destId="{1992F78C-5E9B-43C9-8D10-A71748B1E0BC}" srcOrd="1" destOrd="0" parTransId="{541F1EB5-C366-4C6C-89FD-94E89FFC88A5}" sibTransId="{4B0B24FC-AACF-43BC-9C29-678092574E39}"/>
    <dgm:cxn modelId="{0FAAC8D6-E7FC-EF45-BA64-E8D5672A6E80}" type="presOf" srcId="{B0AFAA71-A924-4ADA-AFF5-D41508921F4F}" destId="{F836C591-9DDC-894C-AA65-FAB63F36C492}" srcOrd="0" destOrd="3" presId="urn:microsoft.com/office/officeart/2016/7/layout/ChevronBlockProcess"/>
    <dgm:cxn modelId="{8FC519DD-D064-E844-ABEE-63653B3F5FB1}" type="presOf" srcId="{1992F78C-5E9B-43C9-8D10-A71748B1E0BC}" destId="{F836C591-9DDC-894C-AA65-FAB63F36C492}" srcOrd="0" destOrd="2" presId="urn:microsoft.com/office/officeart/2016/7/layout/ChevronBlockProcess"/>
    <dgm:cxn modelId="{AA24B5DF-74F5-48FB-8411-90166B2F00D4}" srcId="{CD201964-6B14-4288-98BC-E24D3B700235}" destId="{0FA4D3FD-1323-40B4-8D3B-95E6A87C8669}" srcOrd="1" destOrd="0" parTransId="{B40DE2B8-745F-4550-8B53-5720F99C69FA}" sibTransId="{FC2F74B5-017F-46FD-ADCB-E3D8AEBC719A}"/>
    <dgm:cxn modelId="{17C3F0E7-A746-4169-B59A-CB565BA2D033}" srcId="{08584506-1737-4A61-8F85-FA1475F7ECC2}" destId="{FFE87EF9-AD4D-45D5-89FE-ADAE8E21DA9B}" srcOrd="1" destOrd="0" parTransId="{CC234BB9-D172-4236-9FBB-434402049623}" sibTransId="{D80167A5-E32A-4071-8861-1E0754091A01}"/>
    <dgm:cxn modelId="{3EAC86EB-422A-0E4C-8DB2-5878CFF1B424}" type="presOf" srcId="{878AF48E-A6A1-4BC7-B3E0-21B5547D5147}" destId="{B7106C37-4888-9941-B99B-88CCCB19A4FE}" srcOrd="0" destOrd="0" presId="urn:microsoft.com/office/officeart/2016/7/layout/ChevronBlockProcess"/>
    <dgm:cxn modelId="{BC62DBF3-ED15-4B5A-8F44-30D1247E20AC}" srcId="{3C62214F-B17D-49D5-A267-B212D9470EC0}" destId="{878AF48E-A6A1-4BC7-B3E0-21B5547D5147}" srcOrd="1" destOrd="0" parTransId="{EE4AD5CE-3D45-41A1-B2AB-48F8C5A4F41E}" sibTransId="{1850E92F-F4FD-4168-B3F3-CE7B8E95AF78}"/>
    <dgm:cxn modelId="{AAAC40F8-5060-A545-B518-B5B548862FFC}" type="presOf" srcId="{0FA4D3FD-1323-40B4-8D3B-95E6A87C8669}" destId="{0E5B5994-E2A1-0E4B-825F-58ED61F5C353}" srcOrd="0" destOrd="2" presId="urn:microsoft.com/office/officeart/2016/7/layout/ChevronBlockProcess"/>
    <dgm:cxn modelId="{323F2841-7AF0-534D-B78F-11207C6B0719}" type="presParOf" srcId="{DF6FA4B4-90DE-D24C-8AF5-82D5686E3652}" destId="{C1078E47-4539-4B42-B136-51E0955DF82E}" srcOrd="0" destOrd="0" presId="urn:microsoft.com/office/officeart/2016/7/layout/ChevronBlockProcess"/>
    <dgm:cxn modelId="{B0933742-6A18-4F45-BF7F-64A6021CAD33}" type="presParOf" srcId="{C1078E47-4539-4B42-B136-51E0955DF82E}" destId="{F663D82C-0F9E-2943-ABC0-C35982E3E68B}" srcOrd="0" destOrd="0" presId="urn:microsoft.com/office/officeart/2016/7/layout/ChevronBlockProcess"/>
    <dgm:cxn modelId="{7A309033-0A76-F64F-959A-E30D93C9CDD2}" type="presParOf" srcId="{C1078E47-4539-4B42-B136-51E0955DF82E}" destId="{F836C591-9DDC-894C-AA65-FAB63F36C492}" srcOrd="1" destOrd="0" presId="urn:microsoft.com/office/officeart/2016/7/layout/ChevronBlockProcess"/>
    <dgm:cxn modelId="{2196ED0D-AF01-494D-BF12-10007E088018}" type="presParOf" srcId="{DF6FA4B4-90DE-D24C-8AF5-82D5686E3652}" destId="{59D597F8-1FE0-2B42-ACE9-96EB381D2AD5}" srcOrd="1" destOrd="0" presId="urn:microsoft.com/office/officeart/2016/7/layout/ChevronBlockProcess"/>
    <dgm:cxn modelId="{FF984F51-9039-E443-A530-7C6A965AB72D}" type="presParOf" srcId="{DF6FA4B4-90DE-D24C-8AF5-82D5686E3652}" destId="{6871BFE4-4B49-A243-B6E0-77EB7651E743}" srcOrd="2" destOrd="0" presId="urn:microsoft.com/office/officeart/2016/7/layout/ChevronBlockProcess"/>
    <dgm:cxn modelId="{ABB9B280-65C4-5E42-9D46-071989D041B0}" type="presParOf" srcId="{6871BFE4-4B49-A243-B6E0-77EB7651E743}" destId="{B7106C37-4888-9941-B99B-88CCCB19A4FE}" srcOrd="0" destOrd="0" presId="urn:microsoft.com/office/officeart/2016/7/layout/ChevronBlockProcess"/>
    <dgm:cxn modelId="{7BE17F6D-C65B-B940-9654-EFE8287D0B27}" type="presParOf" srcId="{6871BFE4-4B49-A243-B6E0-77EB7651E743}" destId="{633CFBEB-F04A-5F4C-9796-62AA4B714162}" srcOrd="1" destOrd="0" presId="urn:microsoft.com/office/officeart/2016/7/layout/ChevronBlockProcess"/>
    <dgm:cxn modelId="{49BC8F21-7F76-8743-B698-8FBB242AFB9C}" type="presParOf" srcId="{DF6FA4B4-90DE-D24C-8AF5-82D5686E3652}" destId="{7B4013A8-F0E1-C249-BD94-DF94EEE160FF}" srcOrd="3" destOrd="0" presId="urn:microsoft.com/office/officeart/2016/7/layout/ChevronBlockProcess"/>
    <dgm:cxn modelId="{8AC11FDC-DF86-974B-A74A-224F4E41EE48}" type="presParOf" srcId="{DF6FA4B4-90DE-D24C-8AF5-82D5686E3652}" destId="{F31F5723-0B05-A046-B169-12B19E711EEB}" srcOrd="4" destOrd="0" presId="urn:microsoft.com/office/officeart/2016/7/layout/ChevronBlockProcess"/>
    <dgm:cxn modelId="{102F6953-2EAF-014B-BD24-D0D94CC51518}" type="presParOf" srcId="{F31F5723-0B05-A046-B169-12B19E711EEB}" destId="{4CE7563A-0FA9-504E-A899-42413EA82865}" srcOrd="0" destOrd="0" presId="urn:microsoft.com/office/officeart/2016/7/layout/ChevronBlockProcess"/>
    <dgm:cxn modelId="{E92CAE17-DFD9-814D-B01F-6BF8AF33B658}" type="presParOf" srcId="{F31F5723-0B05-A046-B169-12B19E711EEB}" destId="{0E5B5994-E2A1-0E4B-825F-58ED61F5C353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709765-07DF-45FC-9853-9F2E2A7E145F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B0812E0-C772-42BE-955E-FCE0CB9B4210}">
      <dgm:prSet/>
      <dgm:spPr/>
      <dgm:t>
        <a:bodyPr/>
        <a:lstStyle/>
        <a:p>
          <a:r>
            <a:rPr lang="en-US" dirty="0"/>
            <a:t>Defines how much risk the Board accepts.</a:t>
          </a:r>
        </a:p>
      </dgm:t>
    </dgm:pt>
    <dgm:pt modelId="{41A31048-2DC7-44F4-9E55-7ADFA0EFD25C}" type="parTrans" cxnId="{31FC1DBF-A7FE-4CE8-87AB-CE2FA7D86039}">
      <dgm:prSet/>
      <dgm:spPr/>
      <dgm:t>
        <a:bodyPr/>
        <a:lstStyle/>
        <a:p>
          <a:endParaRPr lang="en-US"/>
        </a:p>
      </dgm:t>
    </dgm:pt>
    <dgm:pt modelId="{BB598A19-C481-4104-890C-CE2738072052}" type="sibTrans" cxnId="{31FC1DBF-A7FE-4CE8-87AB-CE2FA7D86039}">
      <dgm:prSet/>
      <dgm:spPr/>
      <dgm:t>
        <a:bodyPr/>
        <a:lstStyle/>
        <a:p>
          <a:endParaRPr lang="en-US"/>
        </a:p>
      </dgm:t>
    </dgm:pt>
    <dgm:pt modelId="{662F8803-7381-4162-9C6E-819EE5126EC6}">
      <dgm:prSet/>
      <dgm:spPr/>
      <dgm:t>
        <a:bodyPr/>
        <a:lstStyle/>
        <a:p>
          <a:r>
            <a:rPr lang="en-US"/>
            <a:t>Guides escalation and operational decisions.</a:t>
          </a:r>
        </a:p>
      </dgm:t>
    </dgm:pt>
    <dgm:pt modelId="{53A34146-D15E-4E68-B7D2-6521D7D29AAA}" type="parTrans" cxnId="{F8A62C36-6FC3-4845-BDBC-14E6EF1B9736}">
      <dgm:prSet/>
      <dgm:spPr/>
      <dgm:t>
        <a:bodyPr/>
        <a:lstStyle/>
        <a:p>
          <a:endParaRPr lang="en-US"/>
        </a:p>
      </dgm:t>
    </dgm:pt>
    <dgm:pt modelId="{505EA2D3-C353-437F-9E24-99E3FF400706}" type="sibTrans" cxnId="{F8A62C36-6FC3-4845-BDBC-14E6EF1B9736}">
      <dgm:prSet/>
      <dgm:spPr/>
      <dgm:t>
        <a:bodyPr/>
        <a:lstStyle/>
        <a:p>
          <a:endParaRPr lang="en-US"/>
        </a:p>
      </dgm:t>
    </dgm:pt>
    <dgm:pt modelId="{E409F8CC-F1B8-4274-BE49-0805E9B4D802}">
      <dgm:prSet/>
      <dgm:spPr/>
      <dgm:t>
        <a:bodyPr/>
        <a:lstStyle/>
        <a:p>
          <a:r>
            <a:rPr lang="en-US"/>
            <a:t>Promotes consistency and transparency.</a:t>
          </a:r>
        </a:p>
      </dgm:t>
    </dgm:pt>
    <dgm:pt modelId="{E5A7B480-F46C-4C1C-8F7E-BCDC68577A6C}" type="parTrans" cxnId="{80EA07DC-E95A-4B2A-B591-EA2E654ED352}">
      <dgm:prSet/>
      <dgm:spPr/>
      <dgm:t>
        <a:bodyPr/>
        <a:lstStyle/>
        <a:p>
          <a:endParaRPr lang="en-US"/>
        </a:p>
      </dgm:t>
    </dgm:pt>
    <dgm:pt modelId="{5CC461FF-5D9A-4F09-8B01-5317DF1B041D}" type="sibTrans" cxnId="{80EA07DC-E95A-4B2A-B591-EA2E654ED352}">
      <dgm:prSet/>
      <dgm:spPr/>
      <dgm:t>
        <a:bodyPr/>
        <a:lstStyle/>
        <a:p>
          <a:endParaRPr lang="en-US"/>
        </a:p>
      </dgm:t>
    </dgm:pt>
    <dgm:pt modelId="{2B1C400D-2DA7-4134-8625-68345E36036B}">
      <dgm:prSet/>
      <dgm:spPr/>
      <dgm:t>
        <a:bodyPr/>
        <a:lstStyle/>
        <a:p>
          <a:r>
            <a:rPr lang="en-US"/>
            <a:t>Plain language: ‘When does this require Board attention?’</a:t>
          </a:r>
        </a:p>
      </dgm:t>
    </dgm:pt>
    <dgm:pt modelId="{0F948C57-2A96-466E-999D-688C9664C969}" type="parTrans" cxnId="{8ECAF877-FE58-4B52-BF73-CC37F508C709}">
      <dgm:prSet/>
      <dgm:spPr/>
      <dgm:t>
        <a:bodyPr/>
        <a:lstStyle/>
        <a:p>
          <a:endParaRPr lang="en-US"/>
        </a:p>
      </dgm:t>
    </dgm:pt>
    <dgm:pt modelId="{944C7D03-7685-4492-8100-446A1E3670C9}" type="sibTrans" cxnId="{8ECAF877-FE58-4B52-BF73-CC37F508C709}">
      <dgm:prSet/>
      <dgm:spPr/>
      <dgm:t>
        <a:bodyPr/>
        <a:lstStyle/>
        <a:p>
          <a:endParaRPr lang="en-US"/>
        </a:p>
      </dgm:t>
    </dgm:pt>
    <dgm:pt modelId="{DCB8939F-9E05-7541-BE78-DD8C101E859B}" type="pres">
      <dgm:prSet presAssocID="{34709765-07DF-45FC-9853-9F2E2A7E145F}" presName="matrix" presStyleCnt="0">
        <dgm:presLayoutVars>
          <dgm:chMax val="1"/>
          <dgm:dir/>
          <dgm:resizeHandles val="exact"/>
        </dgm:presLayoutVars>
      </dgm:prSet>
      <dgm:spPr/>
    </dgm:pt>
    <dgm:pt modelId="{8A1C9D73-8FFF-BD45-9B14-EAE1D40A37E5}" type="pres">
      <dgm:prSet presAssocID="{34709765-07DF-45FC-9853-9F2E2A7E145F}" presName="diamond" presStyleLbl="bgShp" presStyleIdx="0" presStyleCnt="1"/>
      <dgm:spPr/>
    </dgm:pt>
    <dgm:pt modelId="{6B2D57EE-9316-F845-B18B-697A5481DCEB}" type="pres">
      <dgm:prSet presAssocID="{34709765-07DF-45FC-9853-9F2E2A7E145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0035FCC-CB3F-224D-B638-1C2D17E7A4B4}" type="pres">
      <dgm:prSet presAssocID="{34709765-07DF-45FC-9853-9F2E2A7E145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EF5E0ED-B1AB-834D-969A-B7EB7E03794F}" type="pres">
      <dgm:prSet presAssocID="{34709765-07DF-45FC-9853-9F2E2A7E145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FCE5729-70CE-7F4B-B9C9-F1C347397C4A}" type="pres">
      <dgm:prSet presAssocID="{34709765-07DF-45FC-9853-9F2E2A7E145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9ABF4B00-4F7E-2545-B272-273FFAF7958A}" type="presOf" srcId="{2B1C400D-2DA7-4134-8625-68345E36036B}" destId="{3FCE5729-70CE-7F4B-B9C9-F1C347397C4A}" srcOrd="0" destOrd="0" presId="urn:microsoft.com/office/officeart/2005/8/layout/matrix3"/>
    <dgm:cxn modelId="{F8A62C36-6FC3-4845-BDBC-14E6EF1B9736}" srcId="{34709765-07DF-45FC-9853-9F2E2A7E145F}" destId="{662F8803-7381-4162-9C6E-819EE5126EC6}" srcOrd="1" destOrd="0" parTransId="{53A34146-D15E-4E68-B7D2-6521D7D29AAA}" sibTransId="{505EA2D3-C353-437F-9E24-99E3FF400706}"/>
    <dgm:cxn modelId="{A81ABD3F-6C23-1847-BA21-DBF829103302}" type="presOf" srcId="{34709765-07DF-45FC-9853-9F2E2A7E145F}" destId="{DCB8939F-9E05-7541-BE78-DD8C101E859B}" srcOrd="0" destOrd="0" presId="urn:microsoft.com/office/officeart/2005/8/layout/matrix3"/>
    <dgm:cxn modelId="{8ECAF877-FE58-4B52-BF73-CC37F508C709}" srcId="{34709765-07DF-45FC-9853-9F2E2A7E145F}" destId="{2B1C400D-2DA7-4134-8625-68345E36036B}" srcOrd="3" destOrd="0" parTransId="{0F948C57-2A96-466E-999D-688C9664C969}" sibTransId="{944C7D03-7685-4492-8100-446A1E3670C9}"/>
    <dgm:cxn modelId="{1D062D83-01E6-0446-9114-15B06B592280}" type="presOf" srcId="{662F8803-7381-4162-9C6E-819EE5126EC6}" destId="{50035FCC-CB3F-224D-B638-1C2D17E7A4B4}" srcOrd="0" destOrd="0" presId="urn:microsoft.com/office/officeart/2005/8/layout/matrix3"/>
    <dgm:cxn modelId="{31FC1DBF-A7FE-4CE8-87AB-CE2FA7D86039}" srcId="{34709765-07DF-45FC-9853-9F2E2A7E145F}" destId="{2B0812E0-C772-42BE-955E-FCE0CB9B4210}" srcOrd="0" destOrd="0" parTransId="{41A31048-2DC7-44F4-9E55-7ADFA0EFD25C}" sibTransId="{BB598A19-C481-4104-890C-CE2738072052}"/>
    <dgm:cxn modelId="{80EA07DC-E95A-4B2A-B591-EA2E654ED352}" srcId="{34709765-07DF-45FC-9853-9F2E2A7E145F}" destId="{E409F8CC-F1B8-4274-BE49-0805E9B4D802}" srcOrd="2" destOrd="0" parTransId="{E5A7B480-F46C-4C1C-8F7E-BCDC68577A6C}" sibTransId="{5CC461FF-5D9A-4F09-8B01-5317DF1B041D}"/>
    <dgm:cxn modelId="{F44348DE-E1EA-B647-A93F-CEA38361A81C}" type="presOf" srcId="{E409F8CC-F1B8-4274-BE49-0805E9B4D802}" destId="{AEF5E0ED-B1AB-834D-969A-B7EB7E03794F}" srcOrd="0" destOrd="0" presId="urn:microsoft.com/office/officeart/2005/8/layout/matrix3"/>
    <dgm:cxn modelId="{06B955F5-2C54-1946-94F9-0A530B7BA885}" type="presOf" srcId="{2B0812E0-C772-42BE-955E-FCE0CB9B4210}" destId="{6B2D57EE-9316-F845-B18B-697A5481DCEB}" srcOrd="0" destOrd="0" presId="urn:microsoft.com/office/officeart/2005/8/layout/matrix3"/>
    <dgm:cxn modelId="{EB47EA04-894B-F147-941A-35801A026F9E}" type="presParOf" srcId="{DCB8939F-9E05-7541-BE78-DD8C101E859B}" destId="{8A1C9D73-8FFF-BD45-9B14-EAE1D40A37E5}" srcOrd="0" destOrd="0" presId="urn:microsoft.com/office/officeart/2005/8/layout/matrix3"/>
    <dgm:cxn modelId="{ABD304FA-F3B6-1F45-91DA-4804F313585B}" type="presParOf" srcId="{DCB8939F-9E05-7541-BE78-DD8C101E859B}" destId="{6B2D57EE-9316-F845-B18B-697A5481DCEB}" srcOrd="1" destOrd="0" presId="urn:microsoft.com/office/officeart/2005/8/layout/matrix3"/>
    <dgm:cxn modelId="{77285272-826F-E64A-A91F-4D7153C76D69}" type="presParOf" srcId="{DCB8939F-9E05-7541-BE78-DD8C101E859B}" destId="{50035FCC-CB3F-224D-B638-1C2D17E7A4B4}" srcOrd="2" destOrd="0" presId="urn:microsoft.com/office/officeart/2005/8/layout/matrix3"/>
    <dgm:cxn modelId="{3DBF70E7-71CF-344A-B7E0-80E1AD5F0B13}" type="presParOf" srcId="{DCB8939F-9E05-7541-BE78-DD8C101E859B}" destId="{AEF5E0ED-B1AB-834D-969A-B7EB7E03794F}" srcOrd="3" destOrd="0" presId="urn:microsoft.com/office/officeart/2005/8/layout/matrix3"/>
    <dgm:cxn modelId="{BB0B3351-FAC6-334E-AE6E-A28FD09D164F}" type="presParOf" srcId="{DCB8939F-9E05-7541-BE78-DD8C101E859B}" destId="{3FCE5729-70CE-7F4B-B9C9-F1C347397C4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56E3EB2-3397-4E6B-AC06-1AD2DD3675A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12224D9-10B0-4C98-A959-1E15BF746DE8}">
      <dgm:prSet/>
      <dgm:spPr/>
      <dgm:t>
        <a:bodyPr/>
        <a:lstStyle/>
        <a:p>
          <a:r>
            <a:rPr lang="en-CA" u="sng" dirty="0"/>
            <a:t>Board</a:t>
          </a:r>
          <a:endParaRPr lang="en-US" u="sng" dirty="0"/>
        </a:p>
      </dgm:t>
    </dgm:pt>
    <dgm:pt modelId="{3631D74C-1465-476B-B0D1-9F3560EF164E}" type="parTrans" cxnId="{8B290078-2DC2-4AFE-9F3A-8192DFCB040F}">
      <dgm:prSet/>
      <dgm:spPr/>
      <dgm:t>
        <a:bodyPr/>
        <a:lstStyle/>
        <a:p>
          <a:endParaRPr lang="en-US"/>
        </a:p>
      </dgm:t>
    </dgm:pt>
    <dgm:pt modelId="{AB5E2178-861E-449A-856E-E6572F9DEC46}" type="sibTrans" cxnId="{8B290078-2DC2-4AFE-9F3A-8192DFCB040F}">
      <dgm:prSet/>
      <dgm:spPr/>
      <dgm:t>
        <a:bodyPr/>
        <a:lstStyle/>
        <a:p>
          <a:endParaRPr lang="en-US"/>
        </a:p>
      </dgm:t>
    </dgm:pt>
    <dgm:pt modelId="{59EAE745-8FEE-4281-885F-D723992C581B}">
      <dgm:prSet/>
      <dgm:spPr/>
      <dgm:t>
        <a:bodyPr/>
        <a:lstStyle/>
        <a:p>
          <a:r>
            <a:rPr lang="en-CA" dirty="0"/>
            <a:t>S</a:t>
          </a:r>
          <a:r>
            <a:rPr lang="en-US" dirty="0"/>
            <a:t>et</a:t>
          </a:r>
          <a:r>
            <a:rPr lang="en-CA" dirty="0"/>
            <a:t>s</a:t>
          </a:r>
          <a:r>
            <a:rPr lang="en-US" dirty="0"/>
            <a:t> </a:t>
          </a:r>
          <a:r>
            <a:rPr lang="en-CA" dirty="0"/>
            <a:t>tone and </a:t>
          </a:r>
          <a:r>
            <a:rPr lang="en-US" dirty="0"/>
            <a:t>direction</a:t>
          </a:r>
        </a:p>
      </dgm:t>
    </dgm:pt>
    <dgm:pt modelId="{E91A15F3-F797-4D39-B1C5-55BDD2655294}" type="parTrans" cxnId="{DEAC2DB6-2BCC-47E3-9292-6D307E8AB0F6}">
      <dgm:prSet/>
      <dgm:spPr/>
      <dgm:t>
        <a:bodyPr/>
        <a:lstStyle/>
        <a:p>
          <a:endParaRPr lang="en-US"/>
        </a:p>
      </dgm:t>
    </dgm:pt>
    <dgm:pt modelId="{31B626F5-C47D-40FB-9FC7-374022F608D7}" type="sibTrans" cxnId="{DEAC2DB6-2BCC-47E3-9292-6D307E8AB0F6}">
      <dgm:prSet/>
      <dgm:spPr/>
      <dgm:t>
        <a:bodyPr/>
        <a:lstStyle/>
        <a:p>
          <a:endParaRPr lang="en-US"/>
        </a:p>
      </dgm:t>
    </dgm:pt>
    <dgm:pt modelId="{AEFD3FDC-F561-4446-B284-B15C1AE386AA}">
      <dgm:prSet/>
      <dgm:spPr/>
      <dgm:t>
        <a:bodyPr/>
        <a:lstStyle/>
        <a:p>
          <a:r>
            <a:rPr lang="en-CA" dirty="0"/>
            <a:t>Sets expectations for acceptable levels of uncertainty and escalation</a:t>
          </a:r>
          <a:endParaRPr lang="en-US" dirty="0"/>
        </a:p>
      </dgm:t>
    </dgm:pt>
    <dgm:pt modelId="{49FDE8ED-7E73-4ACD-8943-085AF6E87EB6}" type="parTrans" cxnId="{CDCFD99C-C3DC-476F-A67E-5F1FD9694D82}">
      <dgm:prSet/>
      <dgm:spPr/>
      <dgm:t>
        <a:bodyPr/>
        <a:lstStyle/>
        <a:p>
          <a:endParaRPr lang="en-US"/>
        </a:p>
      </dgm:t>
    </dgm:pt>
    <dgm:pt modelId="{F96CD290-1AC4-4A0D-8434-32627BB06D30}" type="sibTrans" cxnId="{CDCFD99C-C3DC-476F-A67E-5F1FD9694D82}">
      <dgm:prSet/>
      <dgm:spPr/>
      <dgm:t>
        <a:bodyPr/>
        <a:lstStyle/>
        <a:p>
          <a:endParaRPr lang="en-US"/>
        </a:p>
      </dgm:t>
    </dgm:pt>
    <dgm:pt modelId="{F22D27BA-4A6B-4438-B3D2-C99E29462395}">
      <dgm:prSet/>
      <dgm:spPr/>
      <dgm:t>
        <a:bodyPr/>
        <a:lstStyle/>
        <a:p>
          <a:r>
            <a:rPr lang="en-CA"/>
            <a:t>O</a:t>
          </a:r>
          <a:r>
            <a:rPr lang="en-US"/>
            <a:t>versee</a:t>
          </a:r>
          <a:r>
            <a:rPr lang="en-CA"/>
            <a:t>s</a:t>
          </a:r>
          <a:r>
            <a:rPr lang="en-US" dirty="0"/>
            <a:t> </a:t>
          </a:r>
          <a:r>
            <a:rPr lang="en-CA"/>
            <a:t>the most significant</a:t>
          </a:r>
          <a:r>
            <a:rPr lang="en-US" dirty="0"/>
            <a:t> risks</a:t>
          </a:r>
        </a:p>
      </dgm:t>
    </dgm:pt>
    <dgm:pt modelId="{97825848-85E3-4FA4-93D5-E9020741F6F5}" type="parTrans" cxnId="{75034FC7-733C-494C-89F6-2296C082F380}">
      <dgm:prSet/>
      <dgm:spPr/>
      <dgm:t>
        <a:bodyPr/>
        <a:lstStyle/>
        <a:p>
          <a:endParaRPr lang="en-US"/>
        </a:p>
      </dgm:t>
    </dgm:pt>
    <dgm:pt modelId="{F809359B-27A8-492A-ACE0-99E56242AD7D}" type="sibTrans" cxnId="{75034FC7-733C-494C-89F6-2296C082F380}">
      <dgm:prSet/>
      <dgm:spPr/>
      <dgm:t>
        <a:bodyPr/>
        <a:lstStyle/>
        <a:p>
          <a:endParaRPr lang="en-US"/>
        </a:p>
      </dgm:t>
    </dgm:pt>
    <dgm:pt modelId="{98F864EA-6578-453D-B423-37C2C6DD74A1}">
      <dgm:prSet/>
      <dgm:spPr/>
      <dgm:t>
        <a:bodyPr/>
        <a:lstStyle/>
        <a:p>
          <a:r>
            <a:rPr lang="en-CA"/>
            <a:t>A</a:t>
          </a:r>
          <a:r>
            <a:rPr lang="en-US"/>
            <a:t>sk</a:t>
          </a:r>
          <a:r>
            <a:rPr lang="en-CA"/>
            <a:t>s</a:t>
          </a:r>
          <a:r>
            <a:rPr lang="en-US"/>
            <a:t> informed questions</a:t>
          </a:r>
          <a:r>
            <a:rPr lang="en-CA"/>
            <a:t> and share insights</a:t>
          </a:r>
          <a:endParaRPr lang="en-US"/>
        </a:p>
      </dgm:t>
    </dgm:pt>
    <dgm:pt modelId="{A7506007-D317-46DF-8FFB-8C0D1B5FE971}" type="parTrans" cxnId="{69B5D0B8-C9B7-4F7A-8967-E37324DBE089}">
      <dgm:prSet/>
      <dgm:spPr/>
      <dgm:t>
        <a:bodyPr/>
        <a:lstStyle/>
        <a:p>
          <a:endParaRPr lang="en-US"/>
        </a:p>
      </dgm:t>
    </dgm:pt>
    <dgm:pt modelId="{08FC3B20-A424-43F5-868D-5F830379D758}" type="sibTrans" cxnId="{69B5D0B8-C9B7-4F7A-8967-E37324DBE089}">
      <dgm:prSet/>
      <dgm:spPr/>
      <dgm:t>
        <a:bodyPr/>
        <a:lstStyle/>
        <a:p>
          <a:endParaRPr lang="en-US"/>
        </a:p>
      </dgm:t>
    </dgm:pt>
    <dgm:pt modelId="{B376536E-B051-4049-B6C3-DBD9422C2FF5}">
      <dgm:prSet/>
      <dgm:spPr/>
      <dgm:t>
        <a:bodyPr/>
        <a:lstStyle/>
        <a:p>
          <a:r>
            <a:rPr lang="en-CA" u="sng"/>
            <a:t>Management</a:t>
          </a:r>
          <a:endParaRPr lang="en-US" u="sng"/>
        </a:p>
      </dgm:t>
    </dgm:pt>
    <dgm:pt modelId="{A0372004-568E-4553-93D6-D59133E51371}" type="parTrans" cxnId="{CC1D0BC4-C884-4546-8D9A-EF09278D1025}">
      <dgm:prSet/>
      <dgm:spPr/>
      <dgm:t>
        <a:bodyPr/>
        <a:lstStyle/>
        <a:p>
          <a:endParaRPr lang="en-US"/>
        </a:p>
      </dgm:t>
    </dgm:pt>
    <dgm:pt modelId="{75369DA6-E649-4C49-941D-72B909F51D7E}" type="sibTrans" cxnId="{CC1D0BC4-C884-4546-8D9A-EF09278D1025}">
      <dgm:prSet/>
      <dgm:spPr/>
      <dgm:t>
        <a:bodyPr/>
        <a:lstStyle/>
        <a:p>
          <a:endParaRPr lang="en-US"/>
        </a:p>
      </dgm:t>
    </dgm:pt>
    <dgm:pt modelId="{32E544B2-E5C0-41C0-8F6E-16E66EF22BFA}">
      <dgm:prSet/>
      <dgm:spPr/>
      <dgm:t>
        <a:bodyPr/>
        <a:lstStyle/>
        <a:p>
          <a:r>
            <a:rPr lang="en-CA" dirty="0"/>
            <a:t>Identify, assess, and prioritize risks</a:t>
          </a:r>
          <a:endParaRPr lang="en-US" dirty="0"/>
        </a:p>
      </dgm:t>
    </dgm:pt>
    <dgm:pt modelId="{17E6944B-F55D-4FF5-9923-CB23493CC1EE}" type="parTrans" cxnId="{2206A4FE-11FC-47A2-8B6D-556D4B07C267}">
      <dgm:prSet/>
      <dgm:spPr/>
      <dgm:t>
        <a:bodyPr/>
        <a:lstStyle/>
        <a:p>
          <a:endParaRPr lang="en-US"/>
        </a:p>
      </dgm:t>
    </dgm:pt>
    <dgm:pt modelId="{80442ECF-F754-4FA6-9514-D5A65F98E68A}" type="sibTrans" cxnId="{2206A4FE-11FC-47A2-8B6D-556D4B07C267}">
      <dgm:prSet/>
      <dgm:spPr/>
      <dgm:t>
        <a:bodyPr/>
        <a:lstStyle/>
        <a:p>
          <a:endParaRPr lang="en-US"/>
        </a:p>
      </dgm:t>
    </dgm:pt>
    <dgm:pt modelId="{2EE80792-D4C3-4E61-A150-1C158469CD99}">
      <dgm:prSet/>
      <dgm:spPr/>
      <dgm:t>
        <a:bodyPr/>
        <a:lstStyle/>
        <a:p>
          <a:r>
            <a:rPr lang="en-CA" dirty="0"/>
            <a:t>Implement actions, </a:t>
          </a:r>
          <a:endParaRPr lang="en-US" dirty="0"/>
        </a:p>
      </dgm:t>
    </dgm:pt>
    <dgm:pt modelId="{4F67D263-6B2A-42A6-894C-AF2D42743B8D}" type="parTrans" cxnId="{47548FE2-3427-4991-A88B-CD35E09309C8}">
      <dgm:prSet/>
      <dgm:spPr/>
      <dgm:t>
        <a:bodyPr/>
        <a:lstStyle/>
        <a:p>
          <a:endParaRPr lang="en-US"/>
        </a:p>
      </dgm:t>
    </dgm:pt>
    <dgm:pt modelId="{9D2842A9-02E2-4018-A0C6-271AEBC8DD25}" type="sibTrans" cxnId="{47548FE2-3427-4991-A88B-CD35E09309C8}">
      <dgm:prSet/>
      <dgm:spPr/>
      <dgm:t>
        <a:bodyPr/>
        <a:lstStyle/>
        <a:p>
          <a:endParaRPr lang="en-US"/>
        </a:p>
      </dgm:t>
    </dgm:pt>
    <dgm:pt modelId="{E2B7A4A9-84D3-4A5F-A073-47C76524CCE7}">
      <dgm:prSet/>
      <dgm:spPr/>
      <dgm:t>
        <a:bodyPr/>
        <a:lstStyle/>
        <a:p>
          <a:r>
            <a:rPr lang="en-CA" dirty="0"/>
            <a:t>Monitor and report changes and trends</a:t>
          </a:r>
          <a:endParaRPr lang="en-US" dirty="0"/>
        </a:p>
      </dgm:t>
    </dgm:pt>
    <dgm:pt modelId="{3580564D-EE83-406E-8C96-72A9CDC593FF}" type="parTrans" cxnId="{3A2F0ADF-2B20-4438-99C0-16B933841C92}">
      <dgm:prSet/>
      <dgm:spPr/>
      <dgm:t>
        <a:bodyPr/>
        <a:lstStyle/>
        <a:p>
          <a:endParaRPr lang="en-US"/>
        </a:p>
      </dgm:t>
    </dgm:pt>
    <dgm:pt modelId="{BA50C67C-96C2-4055-9D0D-DD3D6BA33972}" type="sibTrans" cxnId="{3A2F0ADF-2B20-4438-99C0-16B933841C92}">
      <dgm:prSet/>
      <dgm:spPr/>
      <dgm:t>
        <a:bodyPr/>
        <a:lstStyle/>
        <a:p>
          <a:endParaRPr lang="en-US"/>
        </a:p>
      </dgm:t>
    </dgm:pt>
    <dgm:pt modelId="{C75889E6-C14D-4F50-8B7F-A72583C44B64}">
      <dgm:prSet/>
      <dgm:spPr/>
      <dgm:t>
        <a:bodyPr/>
        <a:lstStyle/>
        <a:p>
          <a:r>
            <a:rPr lang="en-CA"/>
            <a:t>Escalate risks outside as needed</a:t>
          </a:r>
          <a:endParaRPr lang="en-US"/>
        </a:p>
      </dgm:t>
    </dgm:pt>
    <dgm:pt modelId="{C79C4EBB-D267-4214-8CEF-89841B14F6A0}" type="parTrans" cxnId="{6E2F2338-923F-4F41-80F5-B09A63DFBF2C}">
      <dgm:prSet/>
      <dgm:spPr/>
      <dgm:t>
        <a:bodyPr/>
        <a:lstStyle/>
        <a:p>
          <a:endParaRPr lang="en-US"/>
        </a:p>
      </dgm:t>
    </dgm:pt>
    <dgm:pt modelId="{489717DF-44B1-4AB6-9461-1EAE56758A13}" type="sibTrans" cxnId="{6E2F2338-923F-4F41-80F5-B09A63DFBF2C}">
      <dgm:prSet/>
      <dgm:spPr/>
      <dgm:t>
        <a:bodyPr/>
        <a:lstStyle/>
        <a:p>
          <a:endParaRPr lang="en-US"/>
        </a:p>
      </dgm:t>
    </dgm:pt>
    <dgm:pt modelId="{49B6A9E0-0A00-774C-A875-678185A3983C}" type="pres">
      <dgm:prSet presAssocID="{F56E3EB2-3397-4E6B-AC06-1AD2DD3675AB}" presName="diagram" presStyleCnt="0">
        <dgm:presLayoutVars>
          <dgm:dir/>
          <dgm:resizeHandles val="exact"/>
        </dgm:presLayoutVars>
      </dgm:prSet>
      <dgm:spPr/>
    </dgm:pt>
    <dgm:pt modelId="{54164325-43DB-0844-990A-BA5EFEB8B10E}" type="pres">
      <dgm:prSet presAssocID="{C12224D9-10B0-4C98-A959-1E15BF746DE8}" presName="node" presStyleLbl="node1" presStyleIdx="0" presStyleCnt="2">
        <dgm:presLayoutVars>
          <dgm:bulletEnabled val="1"/>
        </dgm:presLayoutVars>
      </dgm:prSet>
      <dgm:spPr/>
    </dgm:pt>
    <dgm:pt modelId="{150CBF7A-D984-F74B-B8F1-BC51EEB9A5A0}" type="pres">
      <dgm:prSet presAssocID="{AB5E2178-861E-449A-856E-E6572F9DEC46}" presName="sibTrans" presStyleCnt="0"/>
      <dgm:spPr/>
    </dgm:pt>
    <dgm:pt modelId="{17177EE3-CEC1-BC4B-B963-800906215025}" type="pres">
      <dgm:prSet presAssocID="{B376536E-B051-4049-B6C3-DBD9422C2FF5}" presName="node" presStyleLbl="node1" presStyleIdx="1" presStyleCnt="2">
        <dgm:presLayoutVars>
          <dgm:bulletEnabled val="1"/>
        </dgm:presLayoutVars>
      </dgm:prSet>
      <dgm:spPr/>
    </dgm:pt>
  </dgm:ptLst>
  <dgm:cxnLst>
    <dgm:cxn modelId="{03AFAC00-AF5D-BA42-B775-2ABBF8A3C89B}" type="presOf" srcId="{98F864EA-6578-453D-B423-37C2C6DD74A1}" destId="{54164325-43DB-0844-990A-BA5EFEB8B10E}" srcOrd="0" destOrd="4" presId="urn:microsoft.com/office/officeart/2005/8/layout/default"/>
    <dgm:cxn modelId="{070EAD1E-E30B-9D47-9A6B-7AB79C6367FA}" type="presOf" srcId="{C75889E6-C14D-4F50-8B7F-A72583C44B64}" destId="{17177EE3-CEC1-BC4B-B963-800906215025}" srcOrd="0" destOrd="4" presId="urn:microsoft.com/office/officeart/2005/8/layout/default"/>
    <dgm:cxn modelId="{6E2F2338-923F-4F41-80F5-B09A63DFBF2C}" srcId="{B376536E-B051-4049-B6C3-DBD9422C2FF5}" destId="{C75889E6-C14D-4F50-8B7F-A72583C44B64}" srcOrd="3" destOrd="0" parTransId="{C79C4EBB-D267-4214-8CEF-89841B14F6A0}" sibTransId="{489717DF-44B1-4AB6-9461-1EAE56758A13}"/>
    <dgm:cxn modelId="{43930B60-ACEB-C145-B175-49BB302F3E26}" type="presOf" srcId="{F22D27BA-4A6B-4438-B3D2-C99E29462395}" destId="{54164325-43DB-0844-990A-BA5EFEB8B10E}" srcOrd="0" destOrd="3" presId="urn:microsoft.com/office/officeart/2005/8/layout/default"/>
    <dgm:cxn modelId="{9F80436A-B5C7-D342-B362-2CC105684F4B}" type="presOf" srcId="{F56E3EB2-3397-4E6B-AC06-1AD2DD3675AB}" destId="{49B6A9E0-0A00-774C-A875-678185A3983C}" srcOrd="0" destOrd="0" presId="urn:microsoft.com/office/officeart/2005/8/layout/default"/>
    <dgm:cxn modelId="{8B290078-2DC2-4AFE-9F3A-8192DFCB040F}" srcId="{F56E3EB2-3397-4E6B-AC06-1AD2DD3675AB}" destId="{C12224D9-10B0-4C98-A959-1E15BF746DE8}" srcOrd="0" destOrd="0" parTransId="{3631D74C-1465-476B-B0D1-9F3560EF164E}" sibTransId="{AB5E2178-861E-449A-856E-E6572F9DEC46}"/>
    <dgm:cxn modelId="{0DD9ED95-5ACD-CA49-A362-EB8BC33FB235}" type="presOf" srcId="{C12224D9-10B0-4C98-A959-1E15BF746DE8}" destId="{54164325-43DB-0844-990A-BA5EFEB8B10E}" srcOrd="0" destOrd="0" presId="urn:microsoft.com/office/officeart/2005/8/layout/default"/>
    <dgm:cxn modelId="{CDCFD99C-C3DC-476F-A67E-5F1FD9694D82}" srcId="{C12224D9-10B0-4C98-A959-1E15BF746DE8}" destId="{AEFD3FDC-F561-4446-B284-B15C1AE386AA}" srcOrd="1" destOrd="0" parTransId="{49FDE8ED-7E73-4ACD-8943-085AF6E87EB6}" sibTransId="{F96CD290-1AC4-4A0D-8434-32627BB06D30}"/>
    <dgm:cxn modelId="{DEAC2DB6-2BCC-47E3-9292-6D307E8AB0F6}" srcId="{C12224D9-10B0-4C98-A959-1E15BF746DE8}" destId="{59EAE745-8FEE-4281-885F-D723992C581B}" srcOrd="0" destOrd="0" parTransId="{E91A15F3-F797-4D39-B1C5-55BDD2655294}" sibTransId="{31B626F5-C47D-40FB-9FC7-374022F608D7}"/>
    <dgm:cxn modelId="{69B5D0B8-C9B7-4F7A-8967-E37324DBE089}" srcId="{C12224D9-10B0-4C98-A959-1E15BF746DE8}" destId="{98F864EA-6578-453D-B423-37C2C6DD74A1}" srcOrd="3" destOrd="0" parTransId="{A7506007-D317-46DF-8FFB-8C0D1B5FE971}" sibTransId="{08FC3B20-A424-43F5-868D-5F830379D758}"/>
    <dgm:cxn modelId="{DDABECBF-4556-6D48-9BF9-3FFD8024137A}" type="presOf" srcId="{B376536E-B051-4049-B6C3-DBD9422C2FF5}" destId="{17177EE3-CEC1-BC4B-B963-800906215025}" srcOrd="0" destOrd="0" presId="urn:microsoft.com/office/officeart/2005/8/layout/default"/>
    <dgm:cxn modelId="{CC1D0BC4-C884-4546-8D9A-EF09278D1025}" srcId="{F56E3EB2-3397-4E6B-AC06-1AD2DD3675AB}" destId="{B376536E-B051-4049-B6C3-DBD9422C2FF5}" srcOrd="1" destOrd="0" parTransId="{A0372004-568E-4553-93D6-D59133E51371}" sibTransId="{75369DA6-E649-4C49-941D-72B909F51D7E}"/>
    <dgm:cxn modelId="{75034FC7-733C-494C-89F6-2296C082F380}" srcId="{C12224D9-10B0-4C98-A959-1E15BF746DE8}" destId="{F22D27BA-4A6B-4438-B3D2-C99E29462395}" srcOrd="2" destOrd="0" parTransId="{97825848-85E3-4FA4-93D5-E9020741F6F5}" sibTransId="{F809359B-27A8-492A-ACE0-99E56242AD7D}"/>
    <dgm:cxn modelId="{CBECE3DA-B9C5-9345-A155-422B575083D7}" type="presOf" srcId="{59EAE745-8FEE-4281-885F-D723992C581B}" destId="{54164325-43DB-0844-990A-BA5EFEB8B10E}" srcOrd="0" destOrd="1" presId="urn:microsoft.com/office/officeart/2005/8/layout/default"/>
    <dgm:cxn modelId="{2D902EDD-0B17-D642-A366-2341C974B4ED}" type="presOf" srcId="{2EE80792-D4C3-4E61-A150-1C158469CD99}" destId="{17177EE3-CEC1-BC4B-B963-800906215025}" srcOrd="0" destOrd="2" presId="urn:microsoft.com/office/officeart/2005/8/layout/default"/>
    <dgm:cxn modelId="{0D1314DE-7A33-144E-8C05-CCB7AF8DB1C6}" type="presOf" srcId="{32E544B2-E5C0-41C0-8F6E-16E66EF22BFA}" destId="{17177EE3-CEC1-BC4B-B963-800906215025}" srcOrd="0" destOrd="1" presId="urn:microsoft.com/office/officeart/2005/8/layout/default"/>
    <dgm:cxn modelId="{3A2F0ADF-2B20-4438-99C0-16B933841C92}" srcId="{B376536E-B051-4049-B6C3-DBD9422C2FF5}" destId="{E2B7A4A9-84D3-4A5F-A073-47C76524CCE7}" srcOrd="2" destOrd="0" parTransId="{3580564D-EE83-406E-8C96-72A9CDC593FF}" sibTransId="{BA50C67C-96C2-4055-9D0D-DD3D6BA33972}"/>
    <dgm:cxn modelId="{47548FE2-3427-4991-A88B-CD35E09309C8}" srcId="{B376536E-B051-4049-B6C3-DBD9422C2FF5}" destId="{2EE80792-D4C3-4E61-A150-1C158469CD99}" srcOrd="1" destOrd="0" parTransId="{4F67D263-6B2A-42A6-894C-AF2D42743B8D}" sibTransId="{9D2842A9-02E2-4018-A0C6-271AEBC8DD25}"/>
    <dgm:cxn modelId="{7DA680E3-201C-C14F-A402-1E6FF3AE513E}" type="presOf" srcId="{AEFD3FDC-F561-4446-B284-B15C1AE386AA}" destId="{54164325-43DB-0844-990A-BA5EFEB8B10E}" srcOrd="0" destOrd="2" presId="urn:microsoft.com/office/officeart/2005/8/layout/default"/>
    <dgm:cxn modelId="{53DBE7EF-9188-DC44-B28A-68D2361FF7C4}" type="presOf" srcId="{E2B7A4A9-84D3-4A5F-A073-47C76524CCE7}" destId="{17177EE3-CEC1-BC4B-B963-800906215025}" srcOrd="0" destOrd="3" presId="urn:microsoft.com/office/officeart/2005/8/layout/default"/>
    <dgm:cxn modelId="{2206A4FE-11FC-47A2-8B6D-556D4B07C267}" srcId="{B376536E-B051-4049-B6C3-DBD9422C2FF5}" destId="{32E544B2-E5C0-41C0-8F6E-16E66EF22BFA}" srcOrd="0" destOrd="0" parTransId="{17E6944B-F55D-4FF5-9923-CB23493CC1EE}" sibTransId="{80442ECF-F754-4FA6-9514-D5A65F98E68A}"/>
    <dgm:cxn modelId="{47802F63-5229-9746-BB44-5AC73BF5BA40}" type="presParOf" srcId="{49B6A9E0-0A00-774C-A875-678185A3983C}" destId="{54164325-43DB-0844-990A-BA5EFEB8B10E}" srcOrd="0" destOrd="0" presId="urn:microsoft.com/office/officeart/2005/8/layout/default"/>
    <dgm:cxn modelId="{7779E09E-86CA-F747-81E8-8C4C5BA4F535}" type="presParOf" srcId="{49B6A9E0-0A00-774C-A875-678185A3983C}" destId="{150CBF7A-D984-F74B-B8F1-BC51EEB9A5A0}" srcOrd="1" destOrd="0" presId="urn:microsoft.com/office/officeart/2005/8/layout/default"/>
    <dgm:cxn modelId="{6E4C24D3-5E8F-194D-B07F-78E0FE360309}" type="presParOf" srcId="{49B6A9E0-0A00-774C-A875-678185A3983C}" destId="{17177EE3-CEC1-BC4B-B963-800906215025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A323877-41AF-44F1-93FF-3109ADDD383E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F30C6CE-CAD1-4231-A755-22D7CAAD1242}">
      <dgm:prSet/>
      <dgm:spPr/>
      <dgm:t>
        <a:bodyPr/>
        <a:lstStyle/>
        <a:p>
          <a:r>
            <a:rPr lang="en-US"/>
            <a:t>Manage</a:t>
          </a:r>
        </a:p>
      </dgm:t>
    </dgm:pt>
    <dgm:pt modelId="{1B2ED86C-1FEF-418A-9D34-FF23B323EEBC}" type="parTrans" cxnId="{FF06E5C8-9443-47BE-820F-3921324F6F31}">
      <dgm:prSet/>
      <dgm:spPr/>
      <dgm:t>
        <a:bodyPr/>
        <a:lstStyle/>
        <a:p>
          <a:endParaRPr lang="en-US"/>
        </a:p>
      </dgm:t>
    </dgm:pt>
    <dgm:pt modelId="{7FAF8F94-9C59-43B3-BE72-CB5E26B0859D}" type="sibTrans" cxnId="{FF06E5C8-9443-47BE-820F-3921324F6F31}">
      <dgm:prSet/>
      <dgm:spPr/>
      <dgm:t>
        <a:bodyPr/>
        <a:lstStyle/>
        <a:p>
          <a:endParaRPr lang="en-US"/>
        </a:p>
      </dgm:t>
    </dgm:pt>
    <dgm:pt modelId="{04320CD5-18E4-4E73-BB06-CB76A3ADA6AE}">
      <dgm:prSet/>
      <dgm:spPr/>
      <dgm:t>
        <a:bodyPr/>
        <a:lstStyle/>
        <a:p>
          <a:r>
            <a:rPr lang="en-US"/>
            <a:t>Manage risks day-to-day.</a:t>
          </a:r>
        </a:p>
      </dgm:t>
    </dgm:pt>
    <dgm:pt modelId="{85EBDC66-D8CC-43BC-87F6-8E9D27E27358}" type="parTrans" cxnId="{4B559A8B-6478-45B2-8032-9158C006EBD1}">
      <dgm:prSet/>
      <dgm:spPr/>
      <dgm:t>
        <a:bodyPr/>
        <a:lstStyle/>
        <a:p>
          <a:endParaRPr lang="en-US"/>
        </a:p>
      </dgm:t>
    </dgm:pt>
    <dgm:pt modelId="{BA50A7F5-F86F-4553-85C6-318AF39AB433}" type="sibTrans" cxnId="{4B559A8B-6478-45B2-8032-9158C006EBD1}">
      <dgm:prSet/>
      <dgm:spPr/>
      <dgm:t>
        <a:bodyPr/>
        <a:lstStyle/>
        <a:p>
          <a:endParaRPr lang="en-US"/>
        </a:p>
      </dgm:t>
    </dgm:pt>
    <dgm:pt modelId="{D3A0F0F3-DA17-4AC9-AF65-DCD0CF2639BA}">
      <dgm:prSet/>
      <dgm:spPr/>
      <dgm:t>
        <a:bodyPr/>
        <a:lstStyle/>
        <a:p>
          <a:r>
            <a:rPr lang="en-US"/>
            <a:t>Write</a:t>
          </a:r>
        </a:p>
      </dgm:t>
    </dgm:pt>
    <dgm:pt modelId="{1B7DFDB9-B7AA-40DD-A799-A7DD177E6330}" type="parTrans" cxnId="{77CDFA14-8AA4-4080-948F-3FF9E0500E15}">
      <dgm:prSet/>
      <dgm:spPr/>
      <dgm:t>
        <a:bodyPr/>
        <a:lstStyle/>
        <a:p>
          <a:endParaRPr lang="en-US"/>
        </a:p>
      </dgm:t>
    </dgm:pt>
    <dgm:pt modelId="{CF009AC6-60CE-46E9-BF43-806845F7F89E}" type="sibTrans" cxnId="{77CDFA14-8AA4-4080-948F-3FF9E0500E15}">
      <dgm:prSet/>
      <dgm:spPr/>
      <dgm:t>
        <a:bodyPr/>
        <a:lstStyle/>
        <a:p>
          <a:endParaRPr lang="en-US"/>
        </a:p>
      </dgm:t>
    </dgm:pt>
    <dgm:pt modelId="{654F7405-5923-4221-8455-70727CA03C7D}">
      <dgm:prSet/>
      <dgm:spPr/>
      <dgm:t>
        <a:bodyPr/>
        <a:lstStyle/>
        <a:p>
          <a:r>
            <a:rPr lang="en-US"/>
            <a:t>Write action plans.</a:t>
          </a:r>
        </a:p>
      </dgm:t>
    </dgm:pt>
    <dgm:pt modelId="{0E37D139-F5C2-4FE9-A5F5-AA8580A8149D}" type="parTrans" cxnId="{00E4AC87-8CDD-4D4C-ABB8-E951400EA35F}">
      <dgm:prSet/>
      <dgm:spPr/>
      <dgm:t>
        <a:bodyPr/>
        <a:lstStyle/>
        <a:p>
          <a:endParaRPr lang="en-US"/>
        </a:p>
      </dgm:t>
    </dgm:pt>
    <dgm:pt modelId="{39CF8D36-CBE8-4900-865F-87231D74266B}" type="sibTrans" cxnId="{00E4AC87-8CDD-4D4C-ABB8-E951400EA35F}">
      <dgm:prSet/>
      <dgm:spPr/>
      <dgm:t>
        <a:bodyPr/>
        <a:lstStyle/>
        <a:p>
          <a:endParaRPr lang="en-US"/>
        </a:p>
      </dgm:t>
    </dgm:pt>
    <dgm:pt modelId="{C4DBAE22-37C6-461D-A11B-719952CDF95E}">
      <dgm:prSet/>
      <dgm:spPr/>
      <dgm:t>
        <a:bodyPr/>
        <a:lstStyle/>
        <a:p>
          <a:r>
            <a:rPr lang="en-US" dirty="0"/>
            <a:t>Change</a:t>
          </a:r>
        </a:p>
      </dgm:t>
    </dgm:pt>
    <dgm:pt modelId="{AD1FE774-0401-4276-9982-2638270EDED5}" type="parTrans" cxnId="{B7F0EAB7-CA6A-442E-9217-C14B234FCB1F}">
      <dgm:prSet/>
      <dgm:spPr/>
      <dgm:t>
        <a:bodyPr/>
        <a:lstStyle/>
        <a:p>
          <a:endParaRPr lang="en-US"/>
        </a:p>
      </dgm:t>
    </dgm:pt>
    <dgm:pt modelId="{F7B2B68A-454D-4E73-93F8-1367DFF3228C}" type="sibTrans" cxnId="{B7F0EAB7-CA6A-442E-9217-C14B234FCB1F}">
      <dgm:prSet/>
      <dgm:spPr/>
      <dgm:t>
        <a:bodyPr/>
        <a:lstStyle/>
        <a:p>
          <a:endParaRPr lang="en-US"/>
        </a:p>
      </dgm:t>
    </dgm:pt>
    <dgm:pt modelId="{F5CB19BC-5870-43D7-85EB-2DB2F9CA176F}">
      <dgm:prSet/>
      <dgm:spPr/>
      <dgm:t>
        <a:bodyPr/>
        <a:lstStyle/>
        <a:p>
          <a:r>
            <a:rPr lang="en-US"/>
            <a:t>Become technical ERM experts.</a:t>
          </a:r>
        </a:p>
      </dgm:t>
    </dgm:pt>
    <dgm:pt modelId="{2DDCFEE8-3A23-4109-935F-EE1D3FB911C8}" type="parTrans" cxnId="{286FDF60-3787-4719-9D4A-28468B4A0EEE}">
      <dgm:prSet/>
      <dgm:spPr/>
      <dgm:t>
        <a:bodyPr/>
        <a:lstStyle/>
        <a:p>
          <a:endParaRPr lang="en-US"/>
        </a:p>
      </dgm:t>
    </dgm:pt>
    <dgm:pt modelId="{A0A0781D-6AC7-4D59-88EA-40CDECB06288}" type="sibTrans" cxnId="{286FDF60-3787-4719-9D4A-28468B4A0EEE}">
      <dgm:prSet/>
      <dgm:spPr/>
      <dgm:t>
        <a:bodyPr/>
        <a:lstStyle/>
        <a:p>
          <a:endParaRPr lang="en-US"/>
        </a:p>
      </dgm:t>
    </dgm:pt>
    <dgm:pt modelId="{CBF0D5B0-CE9D-4A62-90F9-21CC6092DA46}">
      <dgm:prSet/>
      <dgm:spPr/>
      <dgm:t>
        <a:bodyPr/>
        <a:lstStyle/>
        <a:p>
          <a:r>
            <a:rPr lang="en-US" dirty="0"/>
            <a:t>Analyze</a:t>
          </a:r>
        </a:p>
      </dgm:t>
    </dgm:pt>
    <dgm:pt modelId="{9309D001-3A2F-499B-A39A-CF491BD78F48}" type="parTrans" cxnId="{7FFC8312-DC23-4070-A045-135A160C096F}">
      <dgm:prSet/>
      <dgm:spPr/>
      <dgm:t>
        <a:bodyPr/>
        <a:lstStyle/>
        <a:p>
          <a:endParaRPr lang="en-US"/>
        </a:p>
      </dgm:t>
    </dgm:pt>
    <dgm:pt modelId="{05837322-26CD-4C85-8AD4-F435AF4EAC4D}" type="sibTrans" cxnId="{7FFC8312-DC23-4070-A045-135A160C096F}">
      <dgm:prSet/>
      <dgm:spPr/>
      <dgm:t>
        <a:bodyPr/>
        <a:lstStyle/>
        <a:p>
          <a:endParaRPr lang="en-US"/>
        </a:p>
      </dgm:t>
    </dgm:pt>
    <dgm:pt modelId="{7F62A39D-267F-4EEC-A084-34F0379FAEE4}">
      <dgm:prSet/>
      <dgm:spPr/>
      <dgm:t>
        <a:bodyPr/>
        <a:lstStyle/>
        <a:p>
          <a:r>
            <a:rPr lang="en-US"/>
            <a:t>Review long risk lists or operational details.</a:t>
          </a:r>
        </a:p>
      </dgm:t>
    </dgm:pt>
    <dgm:pt modelId="{672F9F35-7C1B-45A4-80FC-5B06C059A704}" type="parTrans" cxnId="{C5EBC493-0060-4659-A85A-CF59D8128C1F}">
      <dgm:prSet/>
      <dgm:spPr/>
      <dgm:t>
        <a:bodyPr/>
        <a:lstStyle/>
        <a:p>
          <a:endParaRPr lang="en-US"/>
        </a:p>
      </dgm:t>
    </dgm:pt>
    <dgm:pt modelId="{3D9E95A6-33D0-40FF-8B44-B9E6DE6D2B71}" type="sibTrans" cxnId="{C5EBC493-0060-4659-A85A-CF59D8128C1F}">
      <dgm:prSet/>
      <dgm:spPr/>
      <dgm:t>
        <a:bodyPr/>
        <a:lstStyle/>
        <a:p>
          <a:endParaRPr lang="en-US"/>
        </a:p>
      </dgm:t>
    </dgm:pt>
    <dgm:pt modelId="{6BDAF3E8-0244-FC4D-A7B2-1ACA0B05E823}" type="pres">
      <dgm:prSet presAssocID="{EA323877-41AF-44F1-93FF-3109ADDD383E}" presName="Name0" presStyleCnt="0">
        <dgm:presLayoutVars>
          <dgm:dir/>
          <dgm:animLvl val="lvl"/>
          <dgm:resizeHandles val="exact"/>
        </dgm:presLayoutVars>
      </dgm:prSet>
      <dgm:spPr/>
    </dgm:pt>
    <dgm:pt modelId="{630AB615-ACAB-7244-A1E1-A77449D77059}" type="pres">
      <dgm:prSet presAssocID="{4F30C6CE-CAD1-4231-A755-22D7CAAD1242}" presName="composite" presStyleCnt="0"/>
      <dgm:spPr/>
    </dgm:pt>
    <dgm:pt modelId="{7C705C30-8A87-8744-80BF-D504B6275C9B}" type="pres">
      <dgm:prSet presAssocID="{4F30C6CE-CAD1-4231-A755-22D7CAAD1242}" presName="parTx" presStyleLbl="alignNode1" presStyleIdx="0" presStyleCnt="4">
        <dgm:presLayoutVars>
          <dgm:chMax val="0"/>
          <dgm:chPref val="0"/>
        </dgm:presLayoutVars>
      </dgm:prSet>
      <dgm:spPr/>
    </dgm:pt>
    <dgm:pt modelId="{82DBADC9-BB60-0B41-9F75-1C81E890AE27}" type="pres">
      <dgm:prSet presAssocID="{4F30C6CE-CAD1-4231-A755-22D7CAAD1242}" presName="desTx" presStyleLbl="alignAccFollowNode1" presStyleIdx="0" presStyleCnt="4">
        <dgm:presLayoutVars/>
      </dgm:prSet>
      <dgm:spPr/>
    </dgm:pt>
    <dgm:pt modelId="{E44D5CE8-DA08-F84A-B5F1-4A2447515772}" type="pres">
      <dgm:prSet presAssocID="{7FAF8F94-9C59-43B3-BE72-CB5E26B0859D}" presName="space" presStyleCnt="0"/>
      <dgm:spPr/>
    </dgm:pt>
    <dgm:pt modelId="{81F7C127-0FE0-FF42-A313-661846BA8F96}" type="pres">
      <dgm:prSet presAssocID="{D3A0F0F3-DA17-4AC9-AF65-DCD0CF2639BA}" presName="composite" presStyleCnt="0"/>
      <dgm:spPr/>
    </dgm:pt>
    <dgm:pt modelId="{7F27EE1D-A5F8-4942-BE98-EE38E4FBB5F3}" type="pres">
      <dgm:prSet presAssocID="{D3A0F0F3-DA17-4AC9-AF65-DCD0CF2639BA}" presName="parTx" presStyleLbl="alignNode1" presStyleIdx="1" presStyleCnt="4">
        <dgm:presLayoutVars>
          <dgm:chMax val="0"/>
          <dgm:chPref val="0"/>
        </dgm:presLayoutVars>
      </dgm:prSet>
      <dgm:spPr/>
    </dgm:pt>
    <dgm:pt modelId="{077BB3A9-301A-B04A-91F0-25963EECBB50}" type="pres">
      <dgm:prSet presAssocID="{D3A0F0F3-DA17-4AC9-AF65-DCD0CF2639BA}" presName="desTx" presStyleLbl="alignAccFollowNode1" presStyleIdx="1" presStyleCnt="4">
        <dgm:presLayoutVars/>
      </dgm:prSet>
      <dgm:spPr/>
    </dgm:pt>
    <dgm:pt modelId="{29661B4A-4071-4945-8E3E-A045C2FD5810}" type="pres">
      <dgm:prSet presAssocID="{CF009AC6-60CE-46E9-BF43-806845F7F89E}" presName="space" presStyleCnt="0"/>
      <dgm:spPr/>
    </dgm:pt>
    <dgm:pt modelId="{40E7D72E-4088-9A4D-BA62-83048C8A088F}" type="pres">
      <dgm:prSet presAssocID="{C4DBAE22-37C6-461D-A11B-719952CDF95E}" presName="composite" presStyleCnt="0"/>
      <dgm:spPr/>
    </dgm:pt>
    <dgm:pt modelId="{13F9975C-7A22-6B43-BD31-E40D3EC9CBA0}" type="pres">
      <dgm:prSet presAssocID="{C4DBAE22-37C6-461D-A11B-719952CDF95E}" presName="parTx" presStyleLbl="alignNode1" presStyleIdx="2" presStyleCnt="4">
        <dgm:presLayoutVars>
          <dgm:chMax val="0"/>
          <dgm:chPref val="0"/>
        </dgm:presLayoutVars>
      </dgm:prSet>
      <dgm:spPr/>
    </dgm:pt>
    <dgm:pt modelId="{CBF72E90-17A9-0840-890B-74C0680CCE67}" type="pres">
      <dgm:prSet presAssocID="{C4DBAE22-37C6-461D-A11B-719952CDF95E}" presName="desTx" presStyleLbl="alignAccFollowNode1" presStyleIdx="2" presStyleCnt="4">
        <dgm:presLayoutVars/>
      </dgm:prSet>
      <dgm:spPr/>
    </dgm:pt>
    <dgm:pt modelId="{895962C2-CF46-B54F-961A-FD437224E72A}" type="pres">
      <dgm:prSet presAssocID="{F7B2B68A-454D-4E73-93F8-1367DFF3228C}" presName="space" presStyleCnt="0"/>
      <dgm:spPr/>
    </dgm:pt>
    <dgm:pt modelId="{0F5F292C-925E-9243-958D-9BA8B1EFA026}" type="pres">
      <dgm:prSet presAssocID="{CBF0D5B0-CE9D-4A62-90F9-21CC6092DA46}" presName="composite" presStyleCnt="0"/>
      <dgm:spPr/>
    </dgm:pt>
    <dgm:pt modelId="{F02109D5-1CCC-9B4F-A663-278CDA09A0BC}" type="pres">
      <dgm:prSet presAssocID="{CBF0D5B0-CE9D-4A62-90F9-21CC6092DA46}" presName="parTx" presStyleLbl="alignNode1" presStyleIdx="3" presStyleCnt="4">
        <dgm:presLayoutVars>
          <dgm:chMax val="0"/>
          <dgm:chPref val="0"/>
        </dgm:presLayoutVars>
      </dgm:prSet>
      <dgm:spPr/>
    </dgm:pt>
    <dgm:pt modelId="{2D55267E-B0A7-D34A-B6C0-69EFFB264F63}" type="pres">
      <dgm:prSet presAssocID="{CBF0D5B0-CE9D-4A62-90F9-21CC6092DA46}" presName="desTx" presStyleLbl="alignAccFollowNode1" presStyleIdx="3" presStyleCnt="4">
        <dgm:presLayoutVars/>
      </dgm:prSet>
      <dgm:spPr/>
    </dgm:pt>
  </dgm:ptLst>
  <dgm:cxnLst>
    <dgm:cxn modelId="{10D69B0A-B1D5-9A4B-A94E-73A56D887345}" type="presOf" srcId="{04320CD5-18E4-4E73-BB06-CB76A3ADA6AE}" destId="{82DBADC9-BB60-0B41-9F75-1C81E890AE27}" srcOrd="0" destOrd="0" presId="urn:microsoft.com/office/officeart/2016/7/layout/HorizontalActionList"/>
    <dgm:cxn modelId="{7FFC8312-DC23-4070-A045-135A160C096F}" srcId="{EA323877-41AF-44F1-93FF-3109ADDD383E}" destId="{CBF0D5B0-CE9D-4A62-90F9-21CC6092DA46}" srcOrd="3" destOrd="0" parTransId="{9309D001-3A2F-499B-A39A-CF491BD78F48}" sibTransId="{05837322-26CD-4C85-8AD4-F435AF4EAC4D}"/>
    <dgm:cxn modelId="{77CDFA14-8AA4-4080-948F-3FF9E0500E15}" srcId="{EA323877-41AF-44F1-93FF-3109ADDD383E}" destId="{D3A0F0F3-DA17-4AC9-AF65-DCD0CF2639BA}" srcOrd="1" destOrd="0" parTransId="{1B7DFDB9-B7AA-40DD-A799-A7DD177E6330}" sibTransId="{CF009AC6-60CE-46E9-BF43-806845F7F89E}"/>
    <dgm:cxn modelId="{78838D22-C2A7-F449-8A09-3916BC1D9DD1}" type="presOf" srcId="{F5CB19BC-5870-43D7-85EB-2DB2F9CA176F}" destId="{CBF72E90-17A9-0840-890B-74C0680CCE67}" srcOrd="0" destOrd="0" presId="urn:microsoft.com/office/officeart/2016/7/layout/HorizontalActionList"/>
    <dgm:cxn modelId="{E509DA30-9EA6-F541-A408-BF76B896F28F}" type="presOf" srcId="{CBF0D5B0-CE9D-4A62-90F9-21CC6092DA46}" destId="{F02109D5-1CCC-9B4F-A663-278CDA09A0BC}" srcOrd="0" destOrd="0" presId="urn:microsoft.com/office/officeart/2016/7/layout/HorizontalActionList"/>
    <dgm:cxn modelId="{04AD6E35-B832-9845-BE4A-F37D4FE833FA}" type="presOf" srcId="{D3A0F0F3-DA17-4AC9-AF65-DCD0CF2639BA}" destId="{7F27EE1D-A5F8-4942-BE98-EE38E4FBB5F3}" srcOrd="0" destOrd="0" presId="urn:microsoft.com/office/officeart/2016/7/layout/HorizontalActionList"/>
    <dgm:cxn modelId="{286FDF60-3787-4719-9D4A-28468B4A0EEE}" srcId="{C4DBAE22-37C6-461D-A11B-719952CDF95E}" destId="{F5CB19BC-5870-43D7-85EB-2DB2F9CA176F}" srcOrd="0" destOrd="0" parTransId="{2DDCFEE8-3A23-4109-935F-EE1D3FB911C8}" sibTransId="{A0A0781D-6AC7-4D59-88EA-40CDECB06288}"/>
    <dgm:cxn modelId="{86E0BD59-8686-F940-806B-9017BEC3CD28}" type="presOf" srcId="{7F62A39D-267F-4EEC-A084-34F0379FAEE4}" destId="{2D55267E-B0A7-D34A-B6C0-69EFFB264F63}" srcOrd="0" destOrd="0" presId="urn:microsoft.com/office/officeart/2016/7/layout/HorizontalActionList"/>
    <dgm:cxn modelId="{00E4AC87-8CDD-4D4C-ABB8-E951400EA35F}" srcId="{D3A0F0F3-DA17-4AC9-AF65-DCD0CF2639BA}" destId="{654F7405-5923-4221-8455-70727CA03C7D}" srcOrd="0" destOrd="0" parTransId="{0E37D139-F5C2-4FE9-A5F5-AA8580A8149D}" sibTransId="{39CF8D36-CBE8-4900-865F-87231D74266B}"/>
    <dgm:cxn modelId="{4B559A8B-6478-45B2-8032-9158C006EBD1}" srcId="{4F30C6CE-CAD1-4231-A755-22D7CAAD1242}" destId="{04320CD5-18E4-4E73-BB06-CB76A3ADA6AE}" srcOrd="0" destOrd="0" parTransId="{85EBDC66-D8CC-43BC-87F6-8E9D27E27358}" sibTransId="{BA50A7F5-F86F-4553-85C6-318AF39AB433}"/>
    <dgm:cxn modelId="{C5EBC493-0060-4659-A85A-CF59D8128C1F}" srcId="{CBF0D5B0-CE9D-4A62-90F9-21CC6092DA46}" destId="{7F62A39D-267F-4EEC-A084-34F0379FAEE4}" srcOrd="0" destOrd="0" parTransId="{672F9F35-7C1B-45A4-80FC-5B06C059A704}" sibTransId="{3D9E95A6-33D0-40FF-8B44-B9E6DE6D2B71}"/>
    <dgm:cxn modelId="{0B8654AA-1BA4-F043-9FB7-F0FD845D4ED0}" type="presOf" srcId="{C4DBAE22-37C6-461D-A11B-719952CDF95E}" destId="{13F9975C-7A22-6B43-BD31-E40D3EC9CBA0}" srcOrd="0" destOrd="0" presId="urn:microsoft.com/office/officeart/2016/7/layout/HorizontalActionList"/>
    <dgm:cxn modelId="{42B7D0AC-A9CE-DF46-A91A-8D0852284742}" type="presOf" srcId="{654F7405-5923-4221-8455-70727CA03C7D}" destId="{077BB3A9-301A-B04A-91F0-25963EECBB50}" srcOrd="0" destOrd="0" presId="urn:microsoft.com/office/officeart/2016/7/layout/HorizontalActionList"/>
    <dgm:cxn modelId="{B7F0EAB7-CA6A-442E-9217-C14B234FCB1F}" srcId="{EA323877-41AF-44F1-93FF-3109ADDD383E}" destId="{C4DBAE22-37C6-461D-A11B-719952CDF95E}" srcOrd="2" destOrd="0" parTransId="{AD1FE774-0401-4276-9982-2638270EDED5}" sibTransId="{F7B2B68A-454D-4E73-93F8-1367DFF3228C}"/>
    <dgm:cxn modelId="{A995F9B8-CB10-6E49-B144-299B42E83159}" type="presOf" srcId="{4F30C6CE-CAD1-4231-A755-22D7CAAD1242}" destId="{7C705C30-8A87-8744-80BF-D504B6275C9B}" srcOrd="0" destOrd="0" presId="urn:microsoft.com/office/officeart/2016/7/layout/HorizontalActionList"/>
    <dgm:cxn modelId="{FF06E5C8-9443-47BE-820F-3921324F6F31}" srcId="{EA323877-41AF-44F1-93FF-3109ADDD383E}" destId="{4F30C6CE-CAD1-4231-A755-22D7CAAD1242}" srcOrd="0" destOrd="0" parTransId="{1B2ED86C-1FEF-418A-9D34-FF23B323EEBC}" sibTransId="{7FAF8F94-9C59-43B3-BE72-CB5E26B0859D}"/>
    <dgm:cxn modelId="{8E52C4D5-103E-4744-98CD-10F6D9612026}" type="presOf" srcId="{EA323877-41AF-44F1-93FF-3109ADDD383E}" destId="{6BDAF3E8-0244-FC4D-A7B2-1ACA0B05E823}" srcOrd="0" destOrd="0" presId="urn:microsoft.com/office/officeart/2016/7/layout/HorizontalActionList"/>
    <dgm:cxn modelId="{8F0D7B06-0744-1842-9F3E-89C5AA8FED03}" type="presParOf" srcId="{6BDAF3E8-0244-FC4D-A7B2-1ACA0B05E823}" destId="{630AB615-ACAB-7244-A1E1-A77449D77059}" srcOrd="0" destOrd="0" presId="urn:microsoft.com/office/officeart/2016/7/layout/HorizontalActionList"/>
    <dgm:cxn modelId="{0DA010B2-7031-6741-8E81-FADC5B92EDCC}" type="presParOf" srcId="{630AB615-ACAB-7244-A1E1-A77449D77059}" destId="{7C705C30-8A87-8744-80BF-D504B6275C9B}" srcOrd="0" destOrd="0" presId="urn:microsoft.com/office/officeart/2016/7/layout/HorizontalActionList"/>
    <dgm:cxn modelId="{DFC1A42D-166B-2F47-8993-3B8B2F2D61D3}" type="presParOf" srcId="{630AB615-ACAB-7244-A1E1-A77449D77059}" destId="{82DBADC9-BB60-0B41-9F75-1C81E890AE27}" srcOrd="1" destOrd="0" presId="urn:microsoft.com/office/officeart/2016/7/layout/HorizontalActionList"/>
    <dgm:cxn modelId="{334D7889-A3CE-6A47-A48C-831E5D5EBA4A}" type="presParOf" srcId="{6BDAF3E8-0244-FC4D-A7B2-1ACA0B05E823}" destId="{E44D5CE8-DA08-F84A-B5F1-4A2447515772}" srcOrd="1" destOrd="0" presId="urn:microsoft.com/office/officeart/2016/7/layout/HorizontalActionList"/>
    <dgm:cxn modelId="{D583A65E-6BF6-7F44-8B13-5B25FCDAB955}" type="presParOf" srcId="{6BDAF3E8-0244-FC4D-A7B2-1ACA0B05E823}" destId="{81F7C127-0FE0-FF42-A313-661846BA8F96}" srcOrd="2" destOrd="0" presId="urn:microsoft.com/office/officeart/2016/7/layout/HorizontalActionList"/>
    <dgm:cxn modelId="{83F2ED1C-D0FF-9448-987D-66FB21F12816}" type="presParOf" srcId="{81F7C127-0FE0-FF42-A313-661846BA8F96}" destId="{7F27EE1D-A5F8-4942-BE98-EE38E4FBB5F3}" srcOrd="0" destOrd="0" presId="urn:microsoft.com/office/officeart/2016/7/layout/HorizontalActionList"/>
    <dgm:cxn modelId="{BE18F3A5-96DA-B14D-A9ED-642624F4462F}" type="presParOf" srcId="{81F7C127-0FE0-FF42-A313-661846BA8F96}" destId="{077BB3A9-301A-B04A-91F0-25963EECBB50}" srcOrd="1" destOrd="0" presId="urn:microsoft.com/office/officeart/2016/7/layout/HorizontalActionList"/>
    <dgm:cxn modelId="{6A1E979F-D758-4D42-A871-5F7C99F5FF04}" type="presParOf" srcId="{6BDAF3E8-0244-FC4D-A7B2-1ACA0B05E823}" destId="{29661B4A-4071-4945-8E3E-A045C2FD5810}" srcOrd="3" destOrd="0" presId="urn:microsoft.com/office/officeart/2016/7/layout/HorizontalActionList"/>
    <dgm:cxn modelId="{0176B69D-E085-004B-90E2-F81831979A9F}" type="presParOf" srcId="{6BDAF3E8-0244-FC4D-A7B2-1ACA0B05E823}" destId="{40E7D72E-4088-9A4D-BA62-83048C8A088F}" srcOrd="4" destOrd="0" presId="urn:microsoft.com/office/officeart/2016/7/layout/HorizontalActionList"/>
    <dgm:cxn modelId="{9EED19EB-04C8-FB46-9A77-C17FC6727167}" type="presParOf" srcId="{40E7D72E-4088-9A4D-BA62-83048C8A088F}" destId="{13F9975C-7A22-6B43-BD31-E40D3EC9CBA0}" srcOrd="0" destOrd="0" presId="urn:microsoft.com/office/officeart/2016/7/layout/HorizontalActionList"/>
    <dgm:cxn modelId="{902B9425-5CE1-484D-B86B-B789ABA01A6E}" type="presParOf" srcId="{40E7D72E-4088-9A4D-BA62-83048C8A088F}" destId="{CBF72E90-17A9-0840-890B-74C0680CCE67}" srcOrd="1" destOrd="0" presId="urn:microsoft.com/office/officeart/2016/7/layout/HorizontalActionList"/>
    <dgm:cxn modelId="{28461F32-8944-DA4D-B86B-6775B0A5BFEF}" type="presParOf" srcId="{6BDAF3E8-0244-FC4D-A7B2-1ACA0B05E823}" destId="{895962C2-CF46-B54F-961A-FD437224E72A}" srcOrd="5" destOrd="0" presId="urn:microsoft.com/office/officeart/2016/7/layout/HorizontalActionList"/>
    <dgm:cxn modelId="{1BDF4E7B-DAE2-4248-933E-ADC6176AAF00}" type="presParOf" srcId="{6BDAF3E8-0244-FC4D-A7B2-1ACA0B05E823}" destId="{0F5F292C-925E-9243-958D-9BA8B1EFA026}" srcOrd="6" destOrd="0" presId="urn:microsoft.com/office/officeart/2016/7/layout/HorizontalActionList"/>
    <dgm:cxn modelId="{B0913485-4B01-3047-805A-22CBA607ED4F}" type="presParOf" srcId="{0F5F292C-925E-9243-958D-9BA8B1EFA026}" destId="{F02109D5-1CCC-9B4F-A663-278CDA09A0BC}" srcOrd="0" destOrd="0" presId="urn:microsoft.com/office/officeart/2016/7/layout/HorizontalActionList"/>
    <dgm:cxn modelId="{F16463AA-4333-CF43-8109-569F7D4280AB}" type="presParOf" srcId="{0F5F292C-925E-9243-958D-9BA8B1EFA026}" destId="{2D55267E-B0A7-D34A-B6C0-69EFFB264F63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527D4-E8B7-F243-B10E-A4CDCEC76A01}">
      <dsp:nvSpPr>
        <dsp:cNvPr id="0" name=""/>
        <dsp:cNvSpPr/>
      </dsp:nvSpPr>
      <dsp:spPr>
        <a:xfrm>
          <a:off x="53" y="48780"/>
          <a:ext cx="5105082" cy="864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ERM is…</a:t>
          </a:r>
        </a:p>
      </dsp:txBody>
      <dsp:txXfrm>
        <a:off x="53" y="48780"/>
        <a:ext cx="5105082" cy="864000"/>
      </dsp:txXfrm>
    </dsp:sp>
    <dsp:sp modelId="{905E1C06-25EF-E841-902B-2B0778A1F7D3}">
      <dsp:nvSpPr>
        <dsp:cNvPr id="0" name=""/>
        <dsp:cNvSpPr/>
      </dsp:nvSpPr>
      <dsp:spPr>
        <a:xfrm>
          <a:off x="53" y="912780"/>
          <a:ext cx="5105082" cy="272784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3000" kern="1200" dirty="0"/>
            <a:t>Structured way to identify, prioritize, and monitor risks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3000" kern="1200" dirty="0"/>
            <a:t>Decision-support tool for leaders and the Board</a:t>
          </a:r>
          <a:endParaRPr lang="en-US" sz="3000" kern="1200" dirty="0"/>
        </a:p>
      </dsp:txBody>
      <dsp:txXfrm>
        <a:off x="53" y="912780"/>
        <a:ext cx="5105082" cy="2727843"/>
      </dsp:txXfrm>
    </dsp:sp>
    <dsp:sp modelId="{0E568527-593C-304C-8F61-B85C6015B4B7}">
      <dsp:nvSpPr>
        <dsp:cNvPr id="0" name=""/>
        <dsp:cNvSpPr/>
      </dsp:nvSpPr>
      <dsp:spPr>
        <a:xfrm>
          <a:off x="5819847" y="48780"/>
          <a:ext cx="5105082" cy="864000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ERM is not…</a:t>
          </a:r>
        </a:p>
      </dsp:txBody>
      <dsp:txXfrm>
        <a:off x="5819847" y="48780"/>
        <a:ext cx="5105082" cy="864000"/>
      </dsp:txXfrm>
    </dsp:sp>
    <dsp:sp modelId="{170945A1-F59D-464F-9F7C-BA69E55F7389}">
      <dsp:nvSpPr>
        <dsp:cNvPr id="0" name=""/>
        <dsp:cNvSpPr/>
      </dsp:nvSpPr>
      <dsp:spPr>
        <a:xfrm>
          <a:off x="5819847" y="912780"/>
          <a:ext cx="5105082" cy="2727843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3000" kern="1200" dirty="0"/>
            <a:t>An audit program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3000" kern="1200" dirty="0"/>
            <a:t>A checklist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3000" kern="1200" dirty="0"/>
            <a:t>A long report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3000" kern="1200" dirty="0"/>
            <a:t>Only about insurance or liability</a:t>
          </a:r>
          <a:endParaRPr lang="en-US" sz="3000" kern="1200" dirty="0"/>
        </a:p>
      </dsp:txBody>
      <dsp:txXfrm>
        <a:off x="5819847" y="912780"/>
        <a:ext cx="5105082" cy="272784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9E82C-6597-8449-BC7A-1C97A6568E99}">
      <dsp:nvSpPr>
        <dsp:cNvPr id="0" name=""/>
        <dsp:cNvSpPr/>
      </dsp:nvSpPr>
      <dsp:spPr>
        <a:xfrm>
          <a:off x="813" y="664457"/>
          <a:ext cx="3173080" cy="19038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b="1" kern="1200" dirty="0"/>
            <a:t>Clarify guidance on the Board's comfort with uncertainty and where closer oversight is expected</a:t>
          </a:r>
          <a:endParaRPr lang="en-US" sz="2400" kern="1200" dirty="0"/>
        </a:p>
      </dsp:txBody>
      <dsp:txXfrm>
        <a:off x="813" y="664457"/>
        <a:ext cx="3173080" cy="1903848"/>
      </dsp:txXfrm>
    </dsp:sp>
    <dsp:sp modelId="{D523A34D-F39E-5E4D-83E3-A9A9FE3CE1C6}">
      <dsp:nvSpPr>
        <dsp:cNvPr id="0" name=""/>
        <dsp:cNvSpPr/>
      </dsp:nvSpPr>
      <dsp:spPr>
        <a:xfrm>
          <a:off x="3491202" y="664457"/>
          <a:ext cx="3173080" cy="19038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Regularly review priority risks</a:t>
          </a:r>
        </a:p>
      </dsp:txBody>
      <dsp:txXfrm>
        <a:off x="3491202" y="664457"/>
        <a:ext cx="3173080" cy="1903848"/>
      </dsp:txXfrm>
    </dsp:sp>
    <dsp:sp modelId="{59E86E7C-5D1A-EA48-89BD-C08B9F9C69B4}">
      <dsp:nvSpPr>
        <dsp:cNvPr id="0" name=""/>
        <dsp:cNvSpPr/>
      </dsp:nvSpPr>
      <dsp:spPr>
        <a:xfrm>
          <a:off x="813" y="2885614"/>
          <a:ext cx="3173080" cy="190384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Ask about trends, appetite status, realism of actions</a:t>
          </a:r>
        </a:p>
      </dsp:txBody>
      <dsp:txXfrm>
        <a:off x="813" y="2885614"/>
        <a:ext cx="3173080" cy="1903848"/>
      </dsp:txXfrm>
    </dsp:sp>
    <dsp:sp modelId="{2C0FE5D2-F354-0E41-9D5C-D8946AD32727}">
      <dsp:nvSpPr>
        <dsp:cNvPr id="0" name=""/>
        <dsp:cNvSpPr/>
      </dsp:nvSpPr>
      <dsp:spPr>
        <a:xfrm>
          <a:off x="3491202" y="2885614"/>
          <a:ext cx="3173080" cy="190384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Reinforce a culture where risk discussion is normal &amp; constructive</a:t>
          </a:r>
        </a:p>
      </dsp:txBody>
      <dsp:txXfrm>
        <a:off x="3491202" y="2885614"/>
        <a:ext cx="3173080" cy="190384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5E326-2108-43DF-A374-B5499BD86292}">
      <dsp:nvSpPr>
        <dsp:cNvPr id="0" name=""/>
        <dsp:cNvSpPr/>
      </dsp:nvSpPr>
      <dsp:spPr>
        <a:xfrm>
          <a:off x="5493" y="174976"/>
          <a:ext cx="1140268" cy="11402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5D5BB6-2077-4A12-ADC9-42B20085AAA6}">
      <dsp:nvSpPr>
        <dsp:cNvPr id="0" name=""/>
        <dsp:cNvSpPr/>
      </dsp:nvSpPr>
      <dsp:spPr>
        <a:xfrm>
          <a:off x="5493" y="1458841"/>
          <a:ext cx="3257909" cy="56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Concise dashboard</a:t>
          </a:r>
        </a:p>
      </dsp:txBody>
      <dsp:txXfrm>
        <a:off x="5493" y="1458841"/>
        <a:ext cx="3257909" cy="565043"/>
      </dsp:txXfrm>
    </dsp:sp>
    <dsp:sp modelId="{58376F47-C6B6-4860-80B1-C2503FBEC9EF}">
      <dsp:nvSpPr>
        <dsp:cNvPr id="0" name=""/>
        <dsp:cNvSpPr/>
      </dsp:nvSpPr>
      <dsp:spPr>
        <a:xfrm>
          <a:off x="5493" y="2090674"/>
          <a:ext cx="3257909" cy="14237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5A4C83-45B8-400E-B2CF-0FECD142EB77}">
      <dsp:nvSpPr>
        <dsp:cNvPr id="0" name=""/>
        <dsp:cNvSpPr/>
      </dsp:nvSpPr>
      <dsp:spPr>
        <a:xfrm>
          <a:off x="3833536" y="174976"/>
          <a:ext cx="1140268" cy="1140268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27D277-885C-4E6F-A4DC-D9C7E0BDA78F}">
      <dsp:nvSpPr>
        <dsp:cNvPr id="0" name=""/>
        <dsp:cNvSpPr/>
      </dsp:nvSpPr>
      <dsp:spPr>
        <a:xfrm>
          <a:off x="3833536" y="1458841"/>
          <a:ext cx="3257909" cy="56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Plain-language summaries with accountability and next steps</a:t>
          </a:r>
        </a:p>
      </dsp:txBody>
      <dsp:txXfrm>
        <a:off x="3833536" y="1458841"/>
        <a:ext cx="3257909" cy="565043"/>
      </dsp:txXfrm>
    </dsp:sp>
    <dsp:sp modelId="{6EBD3948-2E48-456C-8D66-3E28D2109DED}">
      <dsp:nvSpPr>
        <dsp:cNvPr id="0" name=""/>
        <dsp:cNvSpPr/>
      </dsp:nvSpPr>
      <dsp:spPr>
        <a:xfrm>
          <a:off x="3833536" y="2090674"/>
          <a:ext cx="3257909" cy="14237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12F229-7AE2-4C00-BE35-EC16FA15DD88}">
      <dsp:nvSpPr>
        <dsp:cNvPr id="0" name=""/>
        <dsp:cNvSpPr/>
      </dsp:nvSpPr>
      <dsp:spPr>
        <a:xfrm>
          <a:off x="7661580" y="174976"/>
          <a:ext cx="1140268" cy="1140268"/>
        </a:xfrm>
        <a:prstGeom prst="rect">
          <a:avLst/>
        </a:prstGeom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897D68-9B19-47BF-A521-480B42EBBCE9}">
      <dsp:nvSpPr>
        <dsp:cNvPr id="0" name=""/>
        <dsp:cNvSpPr/>
      </dsp:nvSpPr>
      <dsp:spPr>
        <a:xfrm>
          <a:off x="7661580" y="1458841"/>
          <a:ext cx="3257909" cy="56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Emphasis on:</a:t>
          </a:r>
        </a:p>
      </dsp:txBody>
      <dsp:txXfrm>
        <a:off x="7661580" y="1458841"/>
        <a:ext cx="3257909" cy="565043"/>
      </dsp:txXfrm>
    </dsp:sp>
    <dsp:sp modelId="{08C82435-F535-404A-8EA0-AEEA357DA7FE}">
      <dsp:nvSpPr>
        <dsp:cNvPr id="0" name=""/>
        <dsp:cNvSpPr/>
      </dsp:nvSpPr>
      <dsp:spPr>
        <a:xfrm>
          <a:off x="7661580" y="2090674"/>
          <a:ext cx="3257909" cy="14237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Alignment to strategy and FESL
Trends over time
Risks outside board appetite
Decisions or support required</a:t>
          </a:r>
        </a:p>
      </dsp:txBody>
      <dsp:txXfrm>
        <a:off x="7661580" y="2090674"/>
        <a:ext cx="3257909" cy="142375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8C48E-1031-1245-BF04-4309BDE0E108}">
      <dsp:nvSpPr>
        <dsp:cNvPr id="0" name=""/>
        <dsp:cNvSpPr/>
      </dsp:nvSpPr>
      <dsp:spPr>
        <a:xfrm>
          <a:off x="813" y="664457"/>
          <a:ext cx="3173080" cy="19038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Phased, incremental ERM adoption</a:t>
          </a:r>
        </a:p>
      </dsp:txBody>
      <dsp:txXfrm>
        <a:off x="813" y="664457"/>
        <a:ext cx="3173080" cy="1903848"/>
      </dsp:txXfrm>
    </dsp:sp>
    <dsp:sp modelId="{C88202AE-C72F-0043-A4C6-DBAFFB69D5E5}">
      <dsp:nvSpPr>
        <dsp:cNvPr id="0" name=""/>
        <dsp:cNvSpPr/>
      </dsp:nvSpPr>
      <dsp:spPr>
        <a:xfrm>
          <a:off x="3491202" y="664457"/>
          <a:ext cx="3173080" cy="19038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Approve risk appetite guidance</a:t>
          </a:r>
        </a:p>
      </dsp:txBody>
      <dsp:txXfrm>
        <a:off x="3491202" y="664457"/>
        <a:ext cx="3173080" cy="1903848"/>
      </dsp:txXfrm>
    </dsp:sp>
    <dsp:sp modelId="{92CBB26B-A4E5-B44C-87E4-422C098D6ADA}">
      <dsp:nvSpPr>
        <dsp:cNvPr id="0" name=""/>
        <dsp:cNvSpPr/>
      </dsp:nvSpPr>
      <dsp:spPr>
        <a:xfrm>
          <a:off x="813" y="2885614"/>
          <a:ext cx="3173080" cy="190384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Receive periodic dashboard updates</a:t>
          </a:r>
        </a:p>
      </dsp:txBody>
      <dsp:txXfrm>
        <a:off x="813" y="2885614"/>
        <a:ext cx="3173080" cy="1903848"/>
      </dsp:txXfrm>
    </dsp:sp>
    <dsp:sp modelId="{22D9704C-29B6-E44F-BD38-81EC791B9017}">
      <dsp:nvSpPr>
        <dsp:cNvPr id="0" name=""/>
        <dsp:cNvSpPr/>
      </dsp:nvSpPr>
      <dsp:spPr>
        <a:xfrm>
          <a:off x="3491202" y="2885614"/>
          <a:ext cx="3173080" cy="190384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Support open, constructive risk culture</a:t>
          </a:r>
        </a:p>
      </dsp:txBody>
      <dsp:txXfrm>
        <a:off x="3491202" y="2885614"/>
        <a:ext cx="3173080" cy="190384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EFDC4-C58E-EB44-97F1-7101A7DA22B1}">
      <dsp:nvSpPr>
        <dsp:cNvPr id="0" name=""/>
        <dsp:cNvSpPr/>
      </dsp:nvSpPr>
      <dsp:spPr>
        <a:xfrm>
          <a:off x="0" y="2124"/>
          <a:ext cx="105128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8923E3-F834-A54A-8829-02C6F4DCCBF9}">
      <dsp:nvSpPr>
        <dsp:cNvPr id="0" name=""/>
        <dsp:cNvSpPr/>
      </dsp:nvSpPr>
      <dsp:spPr>
        <a:xfrm>
          <a:off x="0" y="2124"/>
          <a:ext cx="10512862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What are the top risks affecting purpose, strategic and operational objectives?</a:t>
          </a:r>
        </a:p>
      </dsp:txBody>
      <dsp:txXfrm>
        <a:off x="0" y="2124"/>
        <a:ext cx="10512862" cy="724514"/>
      </dsp:txXfrm>
    </dsp:sp>
    <dsp:sp modelId="{B0B47DAB-9B9B-9E4D-A238-91E4F88C42FD}">
      <dsp:nvSpPr>
        <dsp:cNvPr id="0" name=""/>
        <dsp:cNvSpPr/>
      </dsp:nvSpPr>
      <dsp:spPr>
        <a:xfrm>
          <a:off x="0" y="726639"/>
          <a:ext cx="105128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C2E96-9AFE-AA48-A99E-FBF0FDF1760E}">
      <dsp:nvSpPr>
        <dsp:cNvPr id="0" name=""/>
        <dsp:cNvSpPr/>
      </dsp:nvSpPr>
      <dsp:spPr>
        <a:xfrm>
          <a:off x="0" y="726639"/>
          <a:ext cx="10512862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When are we comfortable accepting uncertainty? when do we want tighter oversight?</a:t>
          </a:r>
        </a:p>
      </dsp:txBody>
      <dsp:txXfrm>
        <a:off x="0" y="726639"/>
        <a:ext cx="10512862" cy="724514"/>
      </dsp:txXfrm>
    </dsp:sp>
    <dsp:sp modelId="{AA09B0EB-15C2-1445-8ABB-7FD05CD3D790}">
      <dsp:nvSpPr>
        <dsp:cNvPr id="0" name=""/>
        <dsp:cNvSpPr/>
      </dsp:nvSpPr>
      <dsp:spPr>
        <a:xfrm>
          <a:off x="0" y="1451154"/>
          <a:ext cx="105128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D9F9C5-D2CA-DA4C-BF14-63730D9CC9B3}">
      <dsp:nvSpPr>
        <dsp:cNvPr id="0" name=""/>
        <dsp:cNvSpPr/>
      </dsp:nvSpPr>
      <dsp:spPr>
        <a:xfrm>
          <a:off x="0" y="1451154"/>
          <a:ext cx="10512862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What has changed since last report?</a:t>
          </a:r>
        </a:p>
      </dsp:txBody>
      <dsp:txXfrm>
        <a:off x="0" y="1451154"/>
        <a:ext cx="10512862" cy="724514"/>
      </dsp:txXfrm>
    </dsp:sp>
    <dsp:sp modelId="{61979024-DA95-8947-BD98-ACB548CA0223}">
      <dsp:nvSpPr>
        <dsp:cNvPr id="0" name=""/>
        <dsp:cNvSpPr/>
      </dsp:nvSpPr>
      <dsp:spPr>
        <a:xfrm>
          <a:off x="0" y="2175669"/>
          <a:ext cx="105128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984436-5AAE-2F4C-AE3F-F1CDB76DFDC0}">
      <dsp:nvSpPr>
        <dsp:cNvPr id="0" name=""/>
        <dsp:cNvSpPr/>
      </dsp:nvSpPr>
      <dsp:spPr>
        <a:xfrm>
          <a:off x="0" y="2175669"/>
          <a:ext cx="10512862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Are actions realistic and resourced?</a:t>
          </a:r>
        </a:p>
      </dsp:txBody>
      <dsp:txXfrm>
        <a:off x="0" y="2175669"/>
        <a:ext cx="10512862" cy="724514"/>
      </dsp:txXfrm>
    </dsp:sp>
    <dsp:sp modelId="{F5645385-717B-6448-AA23-E1CA2F473A1F}">
      <dsp:nvSpPr>
        <dsp:cNvPr id="0" name=""/>
        <dsp:cNvSpPr/>
      </dsp:nvSpPr>
      <dsp:spPr>
        <a:xfrm>
          <a:off x="0" y="2900183"/>
          <a:ext cx="105128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A3C24-02DC-5542-A4CB-C58006F7A49E}">
      <dsp:nvSpPr>
        <dsp:cNvPr id="0" name=""/>
        <dsp:cNvSpPr/>
      </dsp:nvSpPr>
      <dsp:spPr>
        <a:xfrm>
          <a:off x="0" y="2900183"/>
          <a:ext cx="10512862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What early warning indicators exist?</a:t>
          </a:r>
        </a:p>
      </dsp:txBody>
      <dsp:txXfrm>
        <a:off x="0" y="2900183"/>
        <a:ext cx="10512862" cy="724514"/>
      </dsp:txXfrm>
    </dsp:sp>
    <dsp:sp modelId="{F27815A9-B88A-4643-AB17-1E0C656B0DA4}">
      <dsp:nvSpPr>
        <dsp:cNvPr id="0" name=""/>
        <dsp:cNvSpPr/>
      </dsp:nvSpPr>
      <dsp:spPr>
        <a:xfrm>
          <a:off x="0" y="3624698"/>
          <a:ext cx="105128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1DB0D9-3007-4F46-981C-B433DBD716C5}">
      <dsp:nvSpPr>
        <dsp:cNvPr id="0" name=""/>
        <dsp:cNvSpPr/>
      </dsp:nvSpPr>
      <dsp:spPr>
        <a:xfrm>
          <a:off x="0" y="3624698"/>
          <a:ext cx="10512862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What decisions or support are needed from the Board?</a:t>
          </a:r>
        </a:p>
      </dsp:txBody>
      <dsp:txXfrm>
        <a:off x="0" y="3624698"/>
        <a:ext cx="10512862" cy="7245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FF13B-0BD5-415A-BEE9-F41632621C4A}">
      <dsp:nvSpPr>
        <dsp:cNvPr id="0" name=""/>
        <dsp:cNvSpPr/>
      </dsp:nvSpPr>
      <dsp:spPr>
        <a:xfrm>
          <a:off x="751497" y="1589474"/>
          <a:ext cx="1066640" cy="10666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ACB622-A385-4F09-97CA-A51F4EBA6631}">
      <dsp:nvSpPr>
        <dsp:cNvPr id="0" name=""/>
        <dsp:cNvSpPr/>
      </dsp:nvSpPr>
      <dsp:spPr>
        <a:xfrm>
          <a:off x="99661" y="2973066"/>
          <a:ext cx="237031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Supports public accountability and sustainability while recognizing limited resources.</a:t>
          </a:r>
        </a:p>
      </dsp:txBody>
      <dsp:txXfrm>
        <a:off x="99661" y="2973066"/>
        <a:ext cx="2370311" cy="720000"/>
      </dsp:txXfrm>
    </dsp:sp>
    <dsp:sp modelId="{50E47C37-64C4-45B0-AB7F-7F13AA62F3EA}">
      <dsp:nvSpPr>
        <dsp:cNvPr id="0" name=""/>
        <dsp:cNvSpPr/>
      </dsp:nvSpPr>
      <dsp:spPr>
        <a:xfrm>
          <a:off x="3536613" y="1589474"/>
          <a:ext cx="1066640" cy="10666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56385-215E-4667-9E77-DA8D0C6CBAF0}">
      <dsp:nvSpPr>
        <dsp:cNvPr id="0" name=""/>
        <dsp:cNvSpPr/>
      </dsp:nvSpPr>
      <dsp:spPr>
        <a:xfrm>
          <a:off x="2884777" y="2973066"/>
          <a:ext cx="237031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Risks are increasing in complexity and speed (technology, staffing, infrastructure).</a:t>
          </a:r>
        </a:p>
      </dsp:txBody>
      <dsp:txXfrm>
        <a:off x="2884777" y="2973066"/>
        <a:ext cx="2370311" cy="720000"/>
      </dsp:txXfrm>
    </dsp:sp>
    <dsp:sp modelId="{FBBC1B64-7728-4D1C-A7EC-518ED289E655}">
      <dsp:nvSpPr>
        <dsp:cNvPr id="0" name=""/>
        <dsp:cNvSpPr/>
      </dsp:nvSpPr>
      <dsp:spPr>
        <a:xfrm>
          <a:off x="6321729" y="1589474"/>
          <a:ext cx="1066640" cy="106664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9149D-2B7E-410E-B6EE-DA19C6867F97}">
      <dsp:nvSpPr>
        <dsp:cNvPr id="0" name=""/>
        <dsp:cNvSpPr/>
      </dsp:nvSpPr>
      <dsp:spPr>
        <a:xfrm>
          <a:off x="5669893" y="2973066"/>
          <a:ext cx="237031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Keeps focus on risks most affecting student success.</a:t>
          </a:r>
        </a:p>
      </dsp:txBody>
      <dsp:txXfrm>
        <a:off x="5669893" y="2973066"/>
        <a:ext cx="2370311" cy="720000"/>
      </dsp:txXfrm>
    </dsp:sp>
    <dsp:sp modelId="{948BD6BE-5AED-4234-8E38-56BD601429D0}">
      <dsp:nvSpPr>
        <dsp:cNvPr id="0" name=""/>
        <dsp:cNvSpPr/>
      </dsp:nvSpPr>
      <dsp:spPr>
        <a:xfrm>
          <a:off x="9106845" y="1610743"/>
          <a:ext cx="1066640" cy="1066640"/>
        </a:xfrm>
        <a:prstGeom prst="rect">
          <a:avLst/>
        </a:prstGeom>
        <a:blipFill rotWithShape="1"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EADCA6-C4C5-4BC2-A893-B904057F7811}">
      <dsp:nvSpPr>
        <dsp:cNvPr id="0" name=""/>
        <dsp:cNvSpPr/>
      </dsp:nvSpPr>
      <dsp:spPr>
        <a:xfrm>
          <a:off x="8455009" y="2973066"/>
          <a:ext cx="237031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Improves prioritization, accountability, and early warning signals.</a:t>
          </a:r>
        </a:p>
      </dsp:txBody>
      <dsp:txXfrm>
        <a:off x="8455009" y="2973066"/>
        <a:ext cx="2370311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8B993-F13D-4BC4-A56A-CC8A8A0EE7EB}">
      <dsp:nvSpPr>
        <dsp:cNvPr id="0" name=""/>
        <dsp:cNvSpPr/>
      </dsp:nvSpPr>
      <dsp:spPr>
        <a:xfrm>
          <a:off x="561872" y="788277"/>
          <a:ext cx="1445889" cy="14458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53E782-D0BE-4641-B3B4-A27ED3228AE6}">
      <dsp:nvSpPr>
        <dsp:cNvPr id="0" name=""/>
        <dsp:cNvSpPr/>
      </dsp:nvSpPr>
      <dsp:spPr>
        <a:xfrm>
          <a:off x="870013" y="1096418"/>
          <a:ext cx="829609" cy="8296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F9BA6C-FC27-4A40-82A4-48831254E609}">
      <dsp:nvSpPr>
        <dsp:cNvPr id="0" name=""/>
        <dsp:cNvSpPr/>
      </dsp:nvSpPr>
      <dsp:spPr>
        <a:xfrm>
          <a:off x="99661" y="2684527"/>
          <a:ext cx="237031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/>
            <a:t>ERM links directly to your district's purpose, strategic and operational objectives.</a:t>
          </a:r>
        </a:p>
      </dsp:txBody>
      <dsp:txXfrm>
        <a:off x="99661" y="2684527"/>
        <a:ext cx="2370311" cy="720000"/>
      </dsp:txXfrm>
    </dsp:sp>
    <dsp:sp modelId="{1D4FA4E6-1B36-420A-9ABE-D08D9138442F}">
      <dsp:nvSpPr>
        <dsp:cNvPr id="0" name=""/>
        <dsp:cNvSpPr/>
      </dsp:nvSpPr>
      <dsp:spPr>
        <a:xfrm>
          <a:off x="3346988" y="788277"/>
          <a:ext cx="1445889" cy="14458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784089-7F60-4F94-9EBB-CECAB04FB7E2}">
      <dsp:nvSpPr>
        <dsp:cNvPr id="0" name=""/>
        <dsp:cNvSpPr/>
      </dsp:nvSpPr>
      <dsp:spPr>
        <a:xfrm>
          <a:off x="3655129" y="1096418"/>
          <a:ext cx="829609" cy="8296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6156B-CB5D-4411-B4A8-99210C6ABD28}">
      <dsp:nvSpPr>
        <dsp:cNvPr id="0" name=""/>
        <dsp:cNvSpPr/>
      </dsp:nvSpPr>
      <dsp:spPr>
        <a:xfrm>
          <a:off x="2884777" y="2684527"/>
          <a:ext cx="237031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/>
            <a:t>Risks are assessed relative to Purpose, strategy and FESL.</a:t>
          </a:r>
        </a:p>
      </dsp:txBody>
      <dsp:txXfrm>
        <a:off x="2884777" y="2684527"/>
        <a:ext cx="2370311" cy="720000"/>
      </dsp:txXfrm>
    </dsp:sp>
    <dsp:sp modelId="{06CA4483-F32F-4980-AFFD-D1A130E2180C}">
      <dsp:nvSpPr>
        <dsp:cNvPr id="0" name=""/>
        <dsp:cNvSpPr/>
      </dsp:nvSpPr>
      <dsp:spPr>
        <a:xfrm>
          <a:off x="6132104" y="788277"/>
          <a:ext cx="1445889" cy="14458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661215-6E75-4E1A-8C24-C820FE2C99E5}">
      <dsp:nvSpPr>
        <dsp:cNvPr id="0" name=""/>
        <dsp:cNvSpPr/>
      </dsp:nvSpPr>
      <dsp:spPr>
        <a:xfrm>
          <a:off x="6440244" y="1096418"/>
          <a:ext cx="829609" cy="82960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FD6B3A-AEB5-455F-B3E6-0F64CC05A0BB}">
      <dsp:nvSpPr>
        <dsp:cNvPr id="0" name=""/>
        <dsp:cNvSpPr/>
      </dsp:nvSpPr>
      <dsp:spPr>
        <a:xfrm>
          <a:off x="5669893" y="2684527"/>
          <a:ext cx="237031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/>
            <a:t>Risks are assessed Holistically.</a:t>
          </a:r>
        </a:p>
      </dsp:txBody>
      <dsp:txXfrm>
        <a:off x="5669893" y="2684527"/>
        <a:ext cx="2370311" cy="720000"/>
      </dsp:txXfrm>
    </dsp:sp>
    <dsp:sp modelId="{C24441A5-E5E0-4D06-87A0-1E54E570F0E7}">
      <dsp:nvSpPr>
        <dsp:cNvPr id="0" name=""/>
        <dsp:cNvSpPr/>
      </dsp:nvSpPr>
      <dsp:spPr>
        <a:xfrm>
          <a:off x="8917220" y="788277"/>
          <a:ext cx="1445889" cy="144588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DE225A-99B1-4360-BCA7-691615E1F746}">
      <dsp:nvSpPr>
        <dsp:cNvPr id="0" name=""/>
        <dsp:cNvSpPr/>
      </dsp:nvSpPr>
      <dsp:spPr>
        <a:xfrm>
          <a:off x="9225360" y="1096418"/>
          <a:ext cx="829609" cy="82960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7D900E-B93B-4972-AA90-3C2B38E722BD}">
      <dsp:nvSpPr>
        <dsp:cNvPr id="0" name=""/>
        <dsp:cNvSpPr/>
      </dsp:nvSpPr>
      <dsp:spPr>
        <a:xfrm>
          <a:off x="8455009" y="2684527"/>
          <a:ext cx="237031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/>
            <a:t>ERM is a support system, not a competing initiative. Integration and enhancement are ERM-specific goals.</a:t>
          </a:r>
        </a:p>
      </dsp:txBody>
      <dsp:txXfrm>
        <a:off x="8455009" y="2684527"/>
        <a:ext cx="2370311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5C066-9986-0248-B610-0851C3D237E2}">
      <dsp:nvSpPr>
        <dsp:cNvPr id="0" name=""/>
        <dsp:cNvSpPr/>
      </dsp:nvSpPr>
      <dsp:spPr>
        <a:xfrm>
          <a:off x="921795" y="44"/>
          <a:ext cx="2837935" cy="17027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Risk-informed governance in service of student success</a:t>
          </a:r>
        </a:p>
      </dsp:txBody>
      <dsp:txXfrm>
        <a:off x="921795" y="44"/>
        <a:ext cx="2837935" cy="1702761"/>
      </dsp:txXfrm>
    </dsp:sp>
    <dsp:sp modelId="{9FDA40AF-3104-4C4B-A81D-32AF15D9AC09}">
      <dsp:nvSpPr>
        <dsp:cNvPr id="0" name=""/>
        <dsp:cNvSpPr/>
      </dsp:nvSpPr>
      <dsp:spPr>
        <a:xfrm>
          <a:off x="4043523" y="44"/>
          <a:ext cx="2837935" cy="170276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Protect what matters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Student safety and well-being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Educational continuity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Public trust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Long-term sustainability</a:t>
          </a:r>
        </a:p>
      </dsp:txBody>
      <dsp:txXfrm>
        <a:off x="4043523" y="44"/>
        <a:ext cx="2837935" cy="1702761"/>
      </dsp:txXfrm>
    </dsp:sp>
    <dsp:sp modelId="{23F92AA7-E539-0744-A350-5B6175AB7B26}">
      <dsp:nvSpPr>
        <dsp:cNvPr id="0" name=""/>
        <dsp:cNvSpPr/>
      </dsp:nvSpPr>
      <dsp:spPr>
        <a:xfrm>
          <a:off x="7165252" y="44"/>
          <a:ext cx="2837935" cy="170276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Enable better decisions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Clarifies trade-offs and uncertainty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Encourages timely, transparent decision-making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Supports intentional risk-taking where appropriate</a:t>
          </a:r>
        </a:p>
      </dsp:txBody>
      <dsp:txXfrm>
        <a:off x="7165252" y="44"/>
        <a:ext cx="2837935" cy="1702761"/>
      </dsp:txXfrm>
    </dsp:sp>
    <dsp:sp modelId="{E7DED26E-40B4-1B41-A887-32C044F63F79}">
      <dsp:nvSpPr>
        <dsp:cNvPr id="0" name=""/>
        <dsp:cNvSpPr/>
      </dsp:nvSpPr>
      <dsp:spPr>
        <a:xfrm>
          <a:off x="2482659" y="1986599"/>
          <a:ext cx="2837935" cy="170276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Strengthen strategy and improvement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Connects risks directly to strategic priorities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Identifies barriers to system improvement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Keeps focus on outcomes, not just activities</a:t>
          </a:r>
        </a:p>
      </dsp:txBody>
      <dsp:txXfrm>
        <a:off x="2482659" y="1986599"/>
        <a:ext cx="2837935" cy="1702761"/>
      </dsp:txXfrm>
    </dsp:sp>
    <dsp:sp modelId="{92C38DA6-C5B3-2446-9631-18C09FA4062A}">
      <dsp:nvSpPr>
        <dsp:cNvPr id="0" name=""/>
        <dsp:cNvSpPr/>
      </dsp:nvSpPr>
      <dsp:spPr>
        <a:xfrm>
          <a:off x="5604388" y="1986599"/>
          <a:ext cx="2837935" cy="17027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ERM is not about being more cautious; it is about being more intentional in service of our purpose</a:t>
          </a:r>
        </a:p>
      </dsp:txBody>
      <dsp:txXfrm>
        <a:off x="5604388" y="1986599"/>
        <a:ext cx="2837935" cy="17027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F29FA-5170-1A43-9D61-7726B21D5B9B}">
      <dsp:nvSpPr>
        <dsp:cNvPr id="0" name=""/>
        <dsp:cNvSpPr/>
      </dsp:nvSpPr>
      <dsp:spPr>
        <a:xfrm>
          <a:off x="3450" y="954487"/>
          <a:ext cx="1679650" cy="1157279"/>
        </a:xfrm>
        <a:prstGeom prst="roundRect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72B61-1A19-8048-9283-5131065DC755}">
      <dsp:nvSpPr>
        <dsp:cNvPr id="0" name=""/>
        <dsp:cNvSpPr/>
      </dsp:nvSpPr>
      <dsp:spPr>
        <a:xfrm>
          <a:off x="3450" y="2111766"/>
          <a:ext cx="1679650" cy="623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Incremental adoption</a:t>
          </a:r>
          <a:endParaRPr lang="en-US" sz="2000" kern="1200" dirty="0"/>
        </a:p>
      </dsp:txBody>
      <dsp:txXfrm>
        <a:off x="3450" y="2111766"/>
        <a:ext cx="1679650" cy="623150"/>
      </dsp:txXfrm>
    </dsp:sp>
    <dsp:sp modelId="{19F3D625-2AC4-A44E-A66A-90598DB55F77}">
      <dsp:nvSpPr>
        <dsp:cNvPr id="0" name=""/>
        <dsp:cNvSpPr/>
      </dsp:nvSpPr>
      <dsp:spPr>
        <a:xfrm>
          <a:off x="1851137" y="954487"/>
          <a:ext cx="1679650" cy="1157279"/>
        </a:xfrm>
        <a:prstGeom prst="roundRect">
          <a:avLst/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0AB1F9-B271-B34C-B88B-FA0104B0C7C4}">
      <dsp:nvSpPr>
        <dsp:cNvPr id="0" name=""/>
        <dsp:cNvSpPr/>
      </dsp:nvSpPr>
      <dsp:spPr>
        <a:xfrm>
          <a:off x="1851137" y="2111766"/>
          <a:ext cx="1679650" cy="623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Identify key district-level risks</a:t>
          </a:r>
          <a:endParaRPr lang="en-US" sz="2000" kern="1200" dirty="0"/>
        </a:p>
      </dsp:txBody>
      <dsp:txXfrm>
        <a:off x="1851137" y="2111766"/>
        <a:ext cx="1679650" cy="623150"/>
      </dsp:txXfrm>
    </dsp:sp>
    <dsp:sp modelId="{98347E31-FAD0-1044-9D58-1897A7D0F32C}">
      <dsp:nvSpPr>
        <dsp:cNvPr id="0" name=""/>
        <dsp:cNvSpPr/>
      </dsp:nvSpPr>
      <dsp:spPr>
        <a:xfrm>
          <a:off x="3698823" y="954487"/>
          <a:ext cx="1679650" cy="1157279"/>
        </a:xfrm>
        <a:prstGeom prst="roundRect">
          <a:avLst/>
        </a:prstGeom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B4AAA-0DD2-CA4B-9ECC-1830CDB724F9}">
      <dsp:nvSpPr>
        <dsp:cNvPr id="0" name=""/>
        <dsp:cNvSpPr/>
      </dsp:nvSpPr>
      <dsp:spPr>
        <a:xfrm>
          <a:off x="3698823" y="2111766"/>
          <a:ext cx="1679650" cy="623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Assess risk levels</a:t>
          </a:r>
          <a:endParaRPr lang="en-US" sz="2000" kern="1200" dirty="0"/>
        </a:p>
      </dsp:txBody>
      <dsp:txXfrm>
        <a:off x="3698823" y="2111766"/>
        <a:ext cx="1679650" cy="623150"/>
      </dsp:txXfrm>
    </dsp:sp>
    <dsp:sp modelId="{3731B610-B6CE-8449-BAD9-35D82FD332A1}">
      <dsp:nvSpPr>
        <dsp:cNvPr id="0" name=""/>
        <dsp:cNvSpPr/>
      </dsp:nvSpPr>
      <dsp:spPr>
        <a:xfrm>
          <a:off x="5546509" y="954487"/>
          <a:ext cx="1679650" cy="1157279"/>
        </a:xfrm>
        <a:prstGeom prst="roundRect">
          <a:avLst/>
        </a:prstGeom>
        <a:blipFill rotWithShape="1"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81FC71-E5B3-654B-91AA-0031656D06DC}">
      <dsp:nvSpPr>
        <dsp:cNvPr id="0" name=""/>
        <dsp:cNvSpPr/>
      </dsp:nvSpPr>
      <dsp:spPr>
        <a:xfrm>
          <a:off x="5546509" y="2111766"/>
          <a:ext cx="1679650" cy="623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Prioritize the most pertinent risks for response</a:t>
          </a:r>
          <a:endParaRPr lang="en-US" sz="2000" kern="1200" dirty="0"/>
        </a:p>
      </dsp:txBody>
      <dsp:txXfrm>
        <a:off x="5546509" y="2111766"/>
        <a:ext cx="1679650" cy="623150"/>
      </dsp:txXfrm>
    </dsp:sp>
    <dsp:sp modelId="{B8ED6AA3-9981-1D43-880D-269510974571}">
      <dsp:nvSpPr>
        <dsp:cNvPr id="0" name=""/>
        <dsp:cNvSpPr/>
      </dsp:nvSpPr>
      <dsp:spPr>
        <a:xfrm>
          <a:off x="7394195" y="954487"/>
          <a:ext cx="1679650" cy="1157279"/>
        </a:xfrm>
        <a:prstGeom prst="round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63519F-F938-C14F-B4BF-3A6669DF7451}">
      <dsp:nvSpPr>
        <dsp:cNvPr id="0" name=""/>
        <dsp:cNvSpPr/>
      </dsp:nvSpPr>
      <dsp:spPr>
        <a:xfrm>
          <a:off x="7394195" y="2111766"/>
          <a:ext cx="1679650" cy="623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Action and accountability - Assign risk owners</a:t>
          </a:r>
          <a:endParaRPr lang="en-US" sz="2000" kern="1200" dirty="0"/>
        </a:p>
      </dsp:txBody>
      <dsp:txXfrm>
        <a:off x="7394195" y="2111766"/>
        <a:ext cx="1679650" cy="623150"/>
      </dsp:txXfrm>
    </dsp:sp>
    <dsp:sp modelId="{91696DA0-5C5D-814E-B4F7-ED4CABA23F28}">
      <dsp:nvSpPr>
        <dsp:cNvPr id="0" name=""/>
        <dsp:cNvSpPr/>
      </dsp:nvSpPr>
      <dsp:spPr>
        <a:xfrm>
          <a:off x="9241881" y="954487"/>
          <a:ext cx="1679650" cy="1157279"/>
        </a:xfrm>
        <a:prstGeom prst="roundRect">
          <a:avLst/>
        </a:prstGeom>
        <a:blipFill rotWithShape="1"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280F11-D555-9648-9D85-3739C72338B3}">
      <dsp:nvSpPr>
        <dsp:cNvPr id="0" name=""/>
        <dsp:cNvSpPr/>
      </dsp:nvSpPr>
      <dsp:spPr>
        <a:xfrm>
          <a:off x="9241881" y="2111766"/>
          <a:ext cx="1679650" cy="623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Monitor change and report trends to the Board</a:t>
          </a:r>
          <a:endParaRPr lang="en-US" sz="2000" kern="1200" dirty="0"/>
        </a:p>
      </dsp:txBody>
      <dsp:txXfrm>
        <a:off x="9241881" y="2111766"/>
        <a:ext cx="1679650" cy="6231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3D82C-0F9E-2943-ABC0-C35982E3E68B}">
      <dsp:nvSpPr>
        <dsp:cNvPr id="0" name=""/>
        <dsp:cNvSpPr/>
      </dsp:nvSpPr>
      <dsp:spPr>
        <a:xfrm>
          <a:off x="8928" y="191792"/>
          <a:ext cx="3533343" cy="1060003"/>
        </a:xfrm>
        <a:prstGeom prst="chevron">
          <a:avLst>
            <a:gd name="adj" fmla="val 3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881" tIns="130881" rIns="130881" bIns="13088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Phase 1</a:t>
          </a:r>
        </a:p>
      </dsp:txBody>
      <dsp:txXfrm>
        <a:off x="326929" y="191792"/>
        <a:ext cx="2897341" cy="1060003"/>
      </dsp:txXfrm>
    </dsp:sp>
    <dsp:sp modelId="{F836C591-9DDC-894C-AA65-FAB63F36C492}">
      <dsp:nvSpPr>
        <dsp:cNvPr id="0" name=""/>
        <dsp:cNvSpPr/>
      </dsp:nvSpPr>
      <dsp:spPr>
        <a:xfrm>
          <a:off x="8928" y="1251795"/>
          <a:ext cx="3215342" cy="290774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84" tIns="254084" rIns="254084" bIns="508167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Awareness &amp; Understanding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Board orientation to ERM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Board vs. management roles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Overview of the ERM framework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How ERM supports strategy and FESL</a:t>
          </a:r>
        </a:p>
      </dsp:txBody>
      <dsp:txXfrm>
        <a:off x="8928" y="1251795"/>
        <a:ext cx="3215342" cy="2907749"/>
      </dsp:txXfrm>
    </dsp:sp>
    <dsp:sp modelId="{B7106C37-4888-9941-B99B-88CCCB19A4FE}">
      <dsp:nvSpPr>
        <dsp:cNvPr id="0" name=""/>
        <dsp:cNvSpPr/>
      </dsp:nvSpPr>
      <dsp:spPr>
        <a:xfrm>
          <a:off x="3489759" y="191792"/>
          <a:ext cx="3533343" cy="1060003"/>
        </a:xfrm>
        <a:prstGeom prst="chevron">
          <a:avLst>
            <a:gd name="adj" fmla="val 3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881" tIns="130881" rIns="130881" bIns="13088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Phase 2</a:t>
          </a:r>
        </a:p>
      </dsp:txBody>
      <dsp:txXfrm>
        <a:off x="3807760" y="191792"/>
        <a:ext cx="2897341" cy="1060003"/>
      </dsp:txXfrm>
    </dsp:sp>
    <dsp:sp modelId="{633CFBEB-F04A-5F4C-9796-62AA4B714162}">
      <dsp:nvSpPr>
        <dsp:cNvPr id="0" name=""/>
        <dsp:cNvSpPr/>
      </dsp:nvSpPr>
      <dsp:spPr>
        <a:xfrm>
          <a:off x="3489759" y="1251795"/>
          <a:ext cx="3215342" cy="290774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84" tIns="254084" rIns="254084" bIns="508167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Discussion &amp; Direction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Board discussion on comfort with uncertainty in pursuit of purpose &amp; goals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Clarify acceptable risk levels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Define escalation thresholds</a:t>
          </a:r>
        </a:p>
      </dsp:txBody>
      <dsp:txXfrm>
        <a:off x="3489759" y="1251795"/>
        <a:ext cx="3215342" cy="2907749"/>
      </dsp:txXfrm>
    </dsp:sp>
    <dsp:sp modelId="{4CE7563A-0FA9-504E-A899-42413EA82865}">
      <dsp:nvSpPr>
        <dsp:cNvPr id="0" name=""/>
        <dsp:cNvSpPr/>
      </dsp:nvSpPr>
      <dsp:spPr>
        <a:xfrm>
          <a:off x="6970589" y="191792"/>
          <a:ext cx="3533343" cy="1060003"/>
        </a:xfrm>
        <a:prstGeom prst="chevron">
          <a:avLst>
            <a:gd name="adj" fmla="val 3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881" tIns="130881" rIns="130881" bIns="13088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Phase 3</a:t>
          </a:r>
        </a:p>
      </dsp:txBody>
      <dsp:txXfrm>
        <a:off x="7288590" y="191792"/>
        <a:ext cx="2897341" cy="1060003"/>
      </dsp:txXfrm>
    </dsp:sp>
    <dsp:sp modelId="{0E5B5994-E2A1-0E4B-825F-58ED61F5C353}">
      <dsp:nvSpPr>
        <dsp:cNvPr id="0" name=""/>
        <dsp:cNvSpPr/>
      </dsp:nvSpPr>
      <dsp:spPr>
        <a:xfrm>
          <a:off x="6970589" y="1251795"/>
          <a:ext cx="3215342" cy="290774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84" tIns="254084" rIns="254084" bIns="508167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Formalization &amp; Governance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Approve the district ERM framework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Confirm risk governance structure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Set reporting cadence and expectations</a:t>
          </a:r>
        </a:p>
      </dsp:txBody>
      <dsp:txXfrm>
        <a:off x="6970589" y="1251795"/>
        <a:ext cx="3215342" cy="29077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1C9D73-8FFF-BD45-9B14-EAE1D40A37E5}">
      <dsp:nvSpPr>
        <dsp:cNvPr id="0" name=""/>
        <dsp:cNvSpPr/>
      </dsp:nvSpPr>
      <dsp:spPr>
        <a:xfrm>
          <a:off x="442607" y="0"/>
          <a:ext cx="4271575" cy="4271575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2D57EE-9316-F845-B18B-697A5481DCEB}">
      <dsp:nvSpPr>
        <dsp:cNvPr id="0" name=""/>
        <dsp:cNvSpPr/>
      </dsp:nvSpPr>
      <dsp:spPr>
        <a:xfrm>
          <a:off x="848407" y="405799"/>
          <a:ext cx="1665914" cy="166591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Defines how much risk the Board accepts.</a:t>
          </a:r>
        </a:p>
      </dsp:txBody>
      <dsp:txXfrm>
        <a:off x="929730" y="487122"/>
        <a:ext cx="1503268" cy="1503268"/>
      </dsp:txXfrm>
    </dsp:sp>
    <dsp:sp modelId="{50035FCC-CB3F-224D-B638-1C2D17E7A4B4}">
      <dsp:nvSpPr>
        <dsp:cNvPr id="0" name=""/>
        <dsp:cNvSpPr/>
      </dsp:nvSpPr>
      <dsp:spPr>
        <a:xfrm>
          <a:off x="2642469" y="405799"/>
          <a:ext cx="1665914" cy="166591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Guides escalation and operational decisions.</a:t>
          </a:r>
        </a:p>
      </dsp:txBody>
      <dsp:txXfrm>
        <a:off x="2723792" y="487122"/>
        <a:ext cx="1503268" cy="1503268"/>
      </dsp:txXfrm>
    </dsp:sp>
    <dsp:sp modelId="{AEF5E0ED-B1AB-834D-969A-B7EB7E03794F}">
      <dsp:nvSpPr>
        <dsp:cNvPr id="0" name=""/>
        <dsp:cNvSpPr/>
      </dsp:nvSpPr>
      <dsp:spPr>
        <a:xfrm>
          <a:off x="848407" y="2199861"/>
          <a:ext cx="1665914" cy="166591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Promotes consistency and transparency.</a:t>
          </a:r>
        </a:p>
      </dsp:txBody>
      <dsp:txXfrm>
        <a:off x="929730" y="2281184"/>
        <a:ext cx="1503268" cy="1503268"/>
      </dsp:txXfrm>
    </dsp:sp>
    <dsp:sp modelId="{3FCE5729-70CE-7F4B-B9C9-F1C347397C4A}">
      <dsp:nvSpPr>
        <dsp:cNvPr id="0" name=""/>
        <dsp:cNvSpPr/>
      </dsp:nvSpPr>
      <dsp:spPr>
        <a:xfrm>
          <a:off x="2642469" y="2199861"/>
          <a:ext cx="1665914" cy="166591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Plain language: ‘When does this require Board attention?’</a:t>
          </a:r>
        </a:p>
      </dsp:txBody>
      <dsp:txXfrm>
        <a:off x="2723792" y="2281184"/>
        <a:ext cx="1503268" cy="15032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64325-43DB-0844-990A-BA5EFEB8B10E}">
      <dsp:nvSpPr>
        <dsp:cNvPr id="0" name=""/>
        <dsp:cNvSpPr/>
      </dsp:nvSpPr>
      <dsp:spPr>
        <a:xfrm>
          <a:off x="1333" y="536071"/>
          <a:ext cx="5201102" cy="31206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100" u="sng" kern="1200" dirty="0"/>
            <a:t>Board</a:t>
          </a:r>
          <a:endParaRPr lang="en-US" sz="3100" u="sng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400" kern="1200" dirty="0"/>
            <a:t>S</a:t>
          </a:r>
          <a:r>
            <a:rPr lang="en-US" sz="2400" kern="1200" dirty="0"/>
            <a:t>et</a:t>
          </a:r>
          <a:r>
            <a:rPr lang="en-CA" sz="2400" kern="1200" dirty="0"/>
            <a:t>s</a:t>
          </a:r>
          <a:r>
            <a:rPr lang="en-US" sz="2400" kern="1200" dirty="0"/>
            <a:t> </a:t>
          </a:r>
          <a:r>
            <a:rPr lang="en-CA" sz="2400" kern="1200" dirty="0"/>
            <a:t>tone and </a:t>
          </a:r>
          <a:r>
            <a:rPr lang="en-US" sz="2400" kern="1200" dirty="0"/>
            <a:t>direction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400" kern="1200" dirty="0"/>
            <a:t>Sets expectations for acceptable levels of uncertainty and escalation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400" kern="1200"/>
            <a:t>O</a:t>
          </a:r>
          <a:r>
            <a:rPr lang="en-US" sz="2400" kern="1200"/>
            <a:t>versee</a:t>
          </a:r>
          <a:r>
            <a:rPr lang="en-CA" sz="2400" kern="1200"/>
            <a:t>s</a:t>
          </a:r>
          <a:r>
            <a:rPr lang="en-US" sz="2400" kern="1200" dirty="0"/>
            <a:t> </a:t>
          </a:r>
          <a:r>
            <a:rPr lang="en-CA" sz="2400" kern="1200"/>
            <a:t>the most significant</a:t>
          </a:r>
          <a:r>
            <a:rPr lang="en-US" sz="2400" kern="1200" dirty="0"/>
            <a:t> risks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400" kern="1200"/>
            <a:t>A</a:t>
          </a:r>
          <a:r>
            <a:rPr lang="en-US" sz="2400" kern="1200"/>
            <a:t>sk</a:t>
          </a:r>
          <a:r>
            <a:rPr lang="en-CA" sz="2400" kern="1200"/>
            <a:t>s</a:t>
          </a:r>
          <a:r>
            <a:rPr lang="en-US" sz="2400" kern="1200"/>
            <a:t> informed questions</a:t>
          </a:r>
          <a:r>
            <a:rPr lang="en-CA" sz="2400" kern="1200"/>
            <a:t> and share insights</a:t>
          </a:r>
          <a:endParaRPr lang="en-US" sz="2400" kern="1200"/>
        </a:p>
      </dsp:txBody>
      <dsp:txXfrm>
        <a:off x="1333" y="536071"/>
        <a:ext cx="5201102" cy="3120661"/>
      </dsp:txXfrm>
    </dsp:sp>
    <dsp:sp modelId="{17177EE3-CEC1-BC4B-B963-800906215025}">
      <dsp:nvSpPr>
        <dsp:cNvPr id="0" name=""/>
        <dsp:cNvSpPr/>
      </dsp:nvSpPr>
      <dsp:spPr>
        <a:xfrm>
          <a:off x="5722546" y="536071"/>
          <a:ext cx="5201102" cy="312066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100" u="sng" kern="1200"/>
            <a:t>Management</a:t>
          </a:r>
          <a:endParaRPr lang="en-US" sz="3100" u="sng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400" kern="1200" dirty="0"/>
            <a:t>Identify, assess, and prioritize risks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400" kern="1200" dirty="0"/>
            <a:t>Implement actions, 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400" kern="1200" dirty="0"/>
            <a:t>Monitor and report changes and trends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2400" kern="1200"/>
            <a:t>Escalate risks outside as needed</a:t>
          </a:r>
          <a:endParaRPr lang="en-US" sz="2400" kern="1200"/>
        </a:p>
      </dsp:txBody>
      <dsp:txXfrm>
        <a:off x="5722546" y="536071"/>
        <a:ext cx="5201102" cy="312066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05C30-8A87-8744-80BF-D504B6275C9B}">
      <dsp:nvSpPr>
        <dsp:cNvPr id="0" name=""/>
        <dsp:cNvSpPr/>
      </dsp:nvSpPr>
      <dsp:spPr>
        <a:xfrm>
          <a:off x="7394" y="870267"/>
          <a:ext cx="2543597" cy="7630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01" tIns="201001" rIns="201001" bIns="201001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Manage</a:t>
          </a:r>
        </a:p>
      </dsp:txBody>
      <dsp:txXfrm>
        <a:off x="7394" y="870267"/>
        <a:ext cx="2543597" cy="763079"/>
      </dsp:txXfrm>
    </dsp:sp>
    <dsp:sp modelId="{82DBADC9-BB60-0B41-9F75-1C81E890AE27}">
      <dsp:nvSpPr>
        <dsp:cNvPr id="0" name=""/>
        <dsp:cNvSpPr/>
      </dsp:nvSpPr>
      <dsp:spPr>
        <a:xfrm>
          <a:off x="7394" y="1633346"/>
          <a:ext cx="2543597" cy="184772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251" tIns="251251" rIns="251251" bIns="251251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Manage risks day-to-day.</a:t>
          </a:r>
        </a:p>
      </dsp:txBody>
      <dsp:txXfrm>
        <a:off x="7394" y="1633346"/>
        <a:ext cx="2543597" cy="1847723"/>
      </dsp:txXfrm>
    </dsp:sp>
    <dsp:sp modelId="{7F27EE1D-A5F8-4942-BE98-EE38E4FBB5F3}">
      <dsp:nvSpPr>
        <dsp:cNvPr id="0" name=""/>
        <dsp:cNvSpPr/>
      </dsp:nvSpPr>
      <dsp:spPr>
        <a:xfrm>
          <a:off x="2658886" y="870267"/>
          <a:ext cx="2543597" cy="76307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01" tIns="201001" rIns="201001" bIns="201001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Write</a:t>
          </a:r>
        </a:p>
      </dsp:txBody>
      <dsp:txXfrm>
        <a:off x="2658886" y="870267"/>
        <a:ext cx="2543597" cy="763079"/>
      </dsp:txXfrm>
    </dsp:sp>
    <dsp:sp modelId="{077BB3A9-301A-B04A-91F0-25963EECBB50}">
      <dsp:nvSpPr>
        <dsp:cNvPr id="0" name=""/>
        <dsp:cNvSpPr/>
      </dsp:nvSpPr>
      <dsp:spPr>
        <a:xfrm>
          <a:off x="2658886" y="1633346"/>
          <a:ext cx="2543597" cy="184772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251" tIns="251251" rIns="251251" bIns="251251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Write action plans.</a:t>
          </a:r>
        </a:p>
      </dsp:txBody>
      <dsp:txXfrm>
        <a:off x="2658886" y="1633346"/>
        <a:ext cx="2543597" cy="1847723"/>
      </dsp:txXfrm>
    </dsp:sp>
    <dsp:sp modelId="{13F9975C-7A22-6B43-BD31-E40D3EC9CBA0}">
      <dsp:nvSpPr>
        <dsp:cNvPr id="0" name=""/>
        <dsp:cNvSpPr/>
      </dsp:nvSpPr>
      <dsp:spPr>
        <a:xfrm>
          <a:off x="5310378" y="870267"/>
          <a:ext cx="2543597" cy="7630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01" tIns="201001" rIns="201001" bIns="201001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Change</a:t>
          </a:r>
        </a:p>
      </dsp:txBody>
      <dsp:txXfrm>
        <a:off x="5310378" y="870267"/>
        <a:ext cx="2543597" cy="763079"/>
      </dsp:txXfrm>
    </dsp:sp>
    <dsp:sp modelId="{CBF72E90-17A9-0840-890B-74C0680CCE67}">
      <dsp:nvSpPr>
        <dsp:cNvPr id="0" name=""/>
        <dsp:cNvSpPr/>
      </dsp:nvSpPr>
      <dsp:spPr>
        <a:xfrm>
          <a:off x="5310378" y="1633346"/>
          <a:ext cx="2543597" cy="1847723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251" tIns="251251" rIns="251251" bIns="251251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Become technical ERM experts.</a:t>
          </a:r>
        </a:p>
      </dsp:txBody>
      <dsp:txXfrm>
        <a:off x="5310378" y="1633346"/>
        <a:ext cx="2543597" cy="1847723"/>
      </dsp:txXfrm>
    </dsp:sp>
    <dsp:sp modelId="{F02109D5-1CCC-9B4F-A663-278CDA09A0BC}">
      <dsp:nvSpPr>
        <dsp:cNvPr id="0" name=""/>
        <dsp:cNvSpPr/>
      </dsp:nvSpPr>
      <dsp:spPr>
        <a:xfrm>
          <a:off x="7961870" y="870267"/>
          <a:ext cx="2543597" cy="7630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01" tIns="201001" rIns="201001" bIns="201001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Analyze</a:t>
          </a:r>
        </a:p>
      </dsp:txBody>
      <dsp:txXfrm>
        <a:off x="7961870" y="870267"/>
        <a:ext cx="2543597" cy="763079"/>
      </dsp:txXfrm>
    </dsp:sp>
    <dsp:sp modelId="{2D55267E-B0A7-D34A-B6C0-69EFFB264F63}">
      <dsp:nvSpPr>
        <dsp:cNvPr id="0" name=""/>
        <dsp:cNvSpPr/>
      </dsp:nvSpPr>
      <dsp:spPr>
        <a:xfrm>
          <a:off x="7961870" y="1633346"/>
          <a:ext cx="2543597" cy="184772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251" tIns="251251" rIns="251251" bIns="251251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Review long risk lists or operational details.</a:t>
          </a:r>
        </a:p>
      </dsp:txBody>
      <dsp:txXfrm>
        <a:off x="7961870" y="1633346"/>
        <a:ext cx="2543597" cy="18477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4A536-037F-C148-B820-6F7539830C38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622C0-90AC-CD4C-B4CE-705E1988E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380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979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425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39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09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21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5611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451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7668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972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01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398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Examples in a school district: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Staffing shortages and retention challenges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Aging facilities and deferred maintenance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Cybersecurity and data privacy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Enrollment and funding uncertainty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Community trust during disruptions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163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351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53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10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361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622C0-90AC-CD4C-B4CE-705E1988E95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008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7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8.jpe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microsoft.com/office/2018/10/relationships/comments" Target="../comments/modernComment_10E_0.xml"/><Relationship Id="rId7" Type="http://schemas.openxmlformats.org/officeDocument/2006/relationships/diagramQuickStyle" Target="../diagrams/quickStyle1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34.jpeg"/><Relationship Id="rId9" Type="http://schemas.microsoft.com/office/2007/relationships/diagramDrawing" Target="../diagrams/drawing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e@upsidesolutions.ca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1_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18/10/relationships/comments" Target="../comments/modernComment_104_0.xml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18/10/relationships/comments" Target="../comments/modernComment_105_0.xml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microsoft.com/office/2018/10/relationships/comments" Target="../comments/modernComment_10F_31CCA7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12188823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7132" y="-3930254"/>
            <a:ext cx="4374557" cy="12188825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5049" y="-3702340"/>
            <a:ext cx="4374128" cy="11733423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" y="-22690"/>
            <a:ext cx="8540259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3882" y="-1032053"/>
            <a:ext cx="4988848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4481" y="735106"/>
            <a:ext cx="10051145" cy="2928470"/>
          </a:xfrm>
        </p:spPr>
        <p:txBody>
          <a:bodyPr anchor="b">
            <a:normAutofit/>
          </a:bodyPr>
          <a:lstStyle/>
          <a:p>
            <a:pPr algn="l"/>
            <a:r>
              <a:rPr lang="en-CA" sz="4800">
                <a:solidFill>
                  <a:srgbClr val="FFFFFF"/>
                </a:solidFill>
              </a:rPr>
              <a:t>Enterprise Risk Management (ERM)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0330" y="4870824"/>
            <a:ext cx="10003345" cy="1458258"/>
          </a:xfrm>
        </p:spPr>
        <p:txBody>
          <a:bodyPr anchor="ctr">
            <a:normAutofit/>
          </a:bodyPr>
          <a:lstStyle/>
          <a:p>
            <a:pPr algn="l"/>
            <a:r>
              <a:rPr dirty="0"/>
              <a:t>A practical, board-friendly approach for </a:t>
            </a:r>
            <a:r>
              <a:rPr lang="en-CA" dirty="0"/>
              <a:t>School District ##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CE1CAA9-1BC3-D143-A0BF-56FFF769D51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7799" b="7910"/>
          <a:stretch>
            <a:fillRect/>
          </a:stretch>
        </p:blipFill>
        <p:spPr>
          <a:xfrm>
            <a:off x="20" y="10"/>
            <a:ext cx="12188805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244A48-1AEC-0C1E-F72B-BE9ED968A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1" y="365125"/>
            <a:ext cx="10512862" cy="1325563"/>
          </a:xfrm>
        </p:spPr>
        <p:txBody>
          <a:bodyPr>
            <a:normAutofit/>
          </a:bodyPr>
          <a:lstStyle/>
          <a:p>
            <a:r>
              <a:rPr lang="en-US"/>
              <a:t>ERM Governance Roadmap for the Board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2E6DF442-D164-6FCC-AD9E-63806AE987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9044673"/>
              </p:ext>
            </p:extLst>
          </p:nvPr>
        </p:nvGraphicFramePr>
        <p:xfrm>
          <a:off x="837981" y="1825625"/>
          <a:ext cx="1051286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78770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10972800" cy="1300569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CA" sz="4000" dirty="0">
                <a:solidFill>
                  <a:schemeClr val="bg1"/>
                </a:solidFill>
              </a:rPr>
              <a:t>The Board’s Comfort with Uncertainty:</a:t>
            </a:r>
            <a:br>
              <a:rPr lang="en-CA" sz="4000" dirty="0">
                <a:solidFill>
                  <a:schemeClr val="bg1"/>
                </a:solidFill>
              </a:rPr>
            </a:br>
            <a:r>
              <a:rPr lang="en-CA" sz="4000" dirty="0">
                <a:solidFill>
                  <a:schemeClr val="bg1"/>
                </a:solidFill>
              </a:rPr>
              <a:t>“Risk Appetite”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A08F477-7F9B-4947-8CA3-2A66347370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654386"/>
              </p:ext>
            </p:extLst>
          </p:nvPr>
        </p:nvGraphicFramePr>
        <p:xfrm>
          <a:off x="6273209" y="2083981"/>
          <a:ext cx="5156791" cy="427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F7BCB68-7435-5126-DFF8-F47B1D547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083982"/>
            <a:ext cx="5156791" cy="4271574"/>
          </a:xfrm>
        </p:spPr>
        <p:txBody>
          <a:bodyPr>
            <a:noAutofit/>
          </a:bodyPr>
          <a:lstStyle/>
          <a:p>
            <a:r>
              <a:rPr lang="en-CA" sz="2000" dirty="0">
                <a:solidFill>
                  <a:schemeClr val="bg1"/>
                </a:solidFill>
              </a:rPr>
              <a:t>As we pursue our purpose and strategic goals, some uncertainty is inevitable.</a:t>
            </a:r>
          </a:p>
          <a:p>
            <a:endParaRPr lang="en-CA" sz="2000" dirty="0">
              <a:solidFill>
                <a:schemeClr val="bg1"/>
              </a:solidFill>
            </a:endParaRPr>
          </a:p>
          <a:p>
            <a:r>
              <a:rPr lang="en-CA" sz="2000" dirty="0">
                <a:solidFill>
                  <a:schemeClr val="bg1"/>
                </a:solidFill>
              </a:rPr>
              <a:t>The Board’s role is to clarify: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bg1"/>
                </a:solidFill>
              </a:rPr>
              <a:t>where we are comfortable with uncertainty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bg1"/>
                </a:solidFill>
              </a:rPr>
              <a:t>where we want tighter oversight and earlier escalation</a:t>
            </a:r>
          </a:p>
          <a:p>
            <a:endParaRPr lang="en-CA" sz="2000" dirty="0">
              <a:solidFill>
                <a:schemeClr val="bg1"/>
              </a:solidFill>
            </a:endParaRPr>
          </a:p>
          <a:p>
            <a:r>
              <a:rPr lang="en-CA" sz="2000" dirty="0">
                <a:solidFill>
                  <a:schemeClr val="bg1"/>
                </a:solidFill>
              </a:rPr>
              <a:t>This guidance helps management make consistent decisions and know when to come to the Board.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2188824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6740" y="0"/>
            <a:ext cx="4062085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6190" y="-5306190"/>
            <a:ext cx="1576446" cy="12188827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239" y="348865"/>
            <a:ext cx="10041408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Board vs. Management Roles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A442780C-7A19-DD35-E5D4-F73BBB64EE5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73386098"/>
              </p:ext>
            </p:extLst>
          </p:nvPr>
        </p:nvGraphicFramePr>
        <p:xfrm>
          <a:off x="643888" y="2112579"/>
          <a:ext cx="10924983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8631D73-B93E-5ABF-E97B-5894CEE774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7827" b="7564"/>
          <a:stretch>
            <a:fillRect/>
          </a:stretch>
        </p:blipFill>
        <p:spPr>
          <a:xfrm>
            <a:off x="20" y="10"/>
            <a:ext cx="12188805" cy="6857990"/>
          </a:xfrm>
          <a:prstGeom prst="rect">
            <a:avLst/>
          </a:prstGeom>
        </p:spPr>
      </p:pic>
      <p:sp>
        <p:nvSpPr>
          <p:cNvPr id="4" name="&quot;No&quot; Symbol 3">
            <a:extLst>
              <a:ext uri="{FF2B5EF4-FFF2-40B4-BE49-F238E27FC236}">
                <a16:creationId xmlns:a16="http://schemas.microsoft.com/office/drawing/2014/main" id="{7B900E19-0E1C-71FC-7D1E-3E646D34E23D}"/>
              </a:ext>
            </a:extLst>
          </p:cNvPr>
          <p:cNvSpPr>
            <a:spLocks noChangeAspect="1"/>
          </p:cNvSpPr>
          <p:nvPr/>
        </p:nvSpPr>
        <p:spPr>
          <a:xfrm>
            <a:off x="2636874" y="1"/>
            <a:ext cx="6840000" cy="6840000"/>
          </a:xfrm>
          <a:prstGeom prst="noSmoking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2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3175">
            <a:noFill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1" y="365125"/>
            <a:ext cx="10512862" cy="1325563"/>
          </a:xfrm>
        </p:spPr>
        <p:txBody>
          <a:bodyPr>
            <a:normAutofit/>
          </a:bodyPr>
          <a:lstStyle/>
          <a:p>
            <a:r>
              <a:rPr lang="en-CA" dirty="0"/>
              <a:t>What the Board is NOT being asked to do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7B9B2DC5-5C79-F075-4241-84567CE94A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540964"/>
              </p:ext>
            </p:extLst>
          </p:nvPr>
        </p:nvGraphicFramePr>
        <p:xfrm>
          <a:off x="837981" y="1825625"/>
          <a:ext cx="1051286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0" y="1410608"/>
            <a:ext cx="6858000" cy="4036784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1" y="1420745"/>
            <a:ext cx="6857999" cy="403678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397" y="3588611"/>
            <a:ext cx="2501979" cy="403678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606" y="969718"/>
            <a:ext cx="3899340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21" y="1410605"/>
            <a:ext cx="6858003" cy="403678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325" y="1683756"/>
            <a:ext cx="3114454" cy="2396359"/>
          </a:xfrm>
        </p:spPr>
        <p:txBody>
          <a:bodyPr anchor="b">
            <a:normAutofit/>
          </a:bodyPr>
          <a:lstStyle/>
          <a:p>
            <a:pPr algn="r"/>
            <a:r>
              <a:rPr lang="en-CA" sz="4000">
                <a:solidFill>
                  <a:srgbClr val="FFFFFF"/>
                </a:solidFill>
              </a:rPr>
              <a:t>How the Board fulfills its ERM role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C60C3914-93EC-BA4A-31D1-DF0529BF25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3097156"/>
              </p:ext>
            </p:extLst>
          </p:nvPr>
        </p:nvGraphicFramePr>
        <p:xfrm>
          <a:off x="4903774" y="750440"/>
          <a:ext cx="6665097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2188824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0714" y="0"/>
            <a:ext cx="4096144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09058" y="-5008456"/>
            <a:ext cx="2170709" cy="12188825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203" y="348865"/>
            <a:ext cx="9715580" cy="1576446"/>
          </a:xfrm>
        </p:spPr>
        <p:txBody>
          <a:bodyPr anchor="ctr">
            <a:normAutofit/>
          </a:bodyPr>
          <a:lstStyle/>
          <a:p>
            <a:r>
              <a:rPr lang="en-CA" sz="4000">
                <a:solidFill>
                  <a:srgbClr val="FFFFFF"/>
                </a:solidFill>
              </a:rPr>
              <a:t>What ERM reporting will look like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B275909-51E9-C56C-C307-50A967F6D8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7446280"/>
              </p:ext>
            </p:extLst>
          </p:nvPr>
        </p:nvGraphicFramePr>
        <p:xfrm>
          <a:off x="778501" y="2518295"/>
          <a:ext cx="10924983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0" y="1410608"/>
            <a:ext cx="6858000" cy="4036784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1" y="1420745"/>
            <a:ext cx="6857999" cy="403678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397" y="3588611"/>
            <a:ext cx="2501979" cy="403678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606" y="969718"/>
            <a:ext cx="3899340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21" y="1410605"/>
            <a:ext cx="6858003" cy="403678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325" y="1683756"/>
            <a:ext cx="3114454" cy="2396359"/>
          </a:xfrm>
        </p:spPr>
        <p:txBody>
          <a:bodyPr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CA" sz="4000">
                <a:solidFill>
                  <a:srgbClr val="FFFFFF"/>
                </a:solidFill>
              </a:rPr>
              <a:t>What we’re asking the Board to support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06C39E8-DDC5-F781-7BCB-D3A7005224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7502213"/>
              </p:ext>
            </p:extLst>
          </p:nvPr>
        </p:nvGraphicFramePr>
        <p:xfrm>
          <a:off x="4903774" y="750440"/>
          <a:ext cx="6665097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0" y="1410608"/>
            <a:ext cx="6858000" cy="4036784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1" y="1420745"/>
            <a:ext cx="6857999" cy="403678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397" y="3588611"/>
            <a:ext cx="2501979" cy="403678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606" y="969718"/>
            <a:ext cx="3899340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9" y="1400469"/>
            <a:ext cx="6858003" cy="403678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600" y="586855"/>
            <a:ext cx="3200532" cy="3387497"/>
          </a:xfrm>
        </p:spPr>
        <p:txBody>
          <a:bodyPr anchor="b">
            <a:normAutofit/>
          </a:bodyPr>
          <a:lstStyle/>
          <a:p>
            <a:pPr algn="r"/>
            <a:r>
              <a:rPr lang="en-CA" sz="4000" dirty="0">
                <a:solidFill>
                  <a:srgbClr val="FFFFFF"/>
                </a:solidFill>
              </a:rPr>
              <a:t>Closing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9006" y="649480"/>
            <a:ext cx="6553640" cy="5546047"/>
          </a:xfrm>
        </p:spPr>
        <p:txBody>
          <a:bodyPr anchor="ctr">
            <a:normAutofit/>
          </a:bodyPr>
          <a:lstStyle/>
          <a:p>
            <a:r>
              <a:rPr lang="en-CA" sz="2800" dirty="0"/>
              <a:t>There is no risk in talking about risk.</a:t>
            </a:r>
          </a:p>
          <a:p>
            <a:pPr marL="457200" lvl="1" indent="0">
              <a:buNone/>
            </a:pPr>
            <a:r>
              <a:rPr lang="en-CA" i="1" dirty="0"/>
              <a:t>But if we don’t, we accept risk by default.</a:t>
            </a:r>
          </a:p>
          <a:p>
            <a:pPr marL="457200" lvl="1" indent="0">
              <a:buNone/>
            </a:pPr>
            <a:endParaRPr lang="en-CA" i="1" dirty="0"/>
          </a:p>
          <a:p>
            <a:r>
              <a:rPr lang="en-CA" sz="2800" dirty="0"/>
              <a:t>Next step: </a:t>
            </a:r>
          </a:p>
          <a:p>
            <a:pPr marL="457200" lvl="1" indent="0">
              <a:buNone/>
            </a:pPr>
            <a:r>
              <a:rPr lang="en-CA" dirty="0"/>
              <a:t>Adopt a simple ERM approach aligned to purpose, strategy, FESL, and oversight.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yellow light lines&#10;&#10;AI-generated content may be incorrect.">
            <a:extLst>
              <a:ext uri="{FF2B5EF4-FFF2-40B4-BE49-F238E27FC236}">
                <a16:creationId xmlns:a16="http://schemas.microsoft.com/office/drawing/2014/main" id="{423F39E5-9305-E839-02C5-C58B6514A4A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21073" b="235"/>
          <a:stretch>
            <a:fillRect/>
          </a:stretch>
        </p:blipFill>
        <p:spPr>
          <a:xfrm>
            <a:off x="20" y="10"/>
            <a:ext cx="12188805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1" y="365125"/>
            <a:ext cx="10512862" cy="1325563"/>
          </a:xfrm>
        </p:spPr>
        <p:txBody>
          <a:bodyPr>
            <a:normAutofit/>
          </a:bodyPr>
          <a:lstStyle/>
          <a:p>
            <a:r>
              <a:rPr dirty="0"/>
              <a:t>Appendix: </a:t>
            </a:r>
            <a:r>
              <a:rPr lang="en-CA" dirty="0"/>
              <a:t>Sample of </a:t>
            </a:r>
            <a:r>
              <a:rPr dirty="0"/>
              <a:t>Useful Board </a:t>
            </a:r>
            <a:r>
              <a:rPr lang="en-CA" dirty="0"/>
              <a:t>Q</a:t>
            </a:r>
            <a:r>
              <a:rPr dirty="0" err="1"/>
              <a:t>uestions</a:t>
            </a:r>
            <a:endParaRPr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AAF74CB-4AC7-F42D-132F-C6044514D0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848526"/>
              </p:ext>
            </p:extLst>
          </p:nvPr>
        </p:nvGraphicFramePr>
        <p:xfrm>
          <a:off x="837981" y="1825625"/>
          <a:ext cx="1051286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6950BFC3-D8DA-4A85-94F7-54DA5524770B}">
      <p188:commentRel xmlns:p188="http://schemas.microsoft.com/office/powerpoint/2018/8/main" r:id="rId3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0" y="1410608"/>
            <a:ext cx="6858000" cy="4036784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1" y="1420745"/>
            <a:ext cx="6857999" cy="403678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397" y="3588611"/>
            <a:ext cx="2501979" cy="403678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606" y="969718"/>
            <a:ext cx="3899340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9" y="1400469"/>
            <a:ext cx="6858003" cy="403678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3D39B8-59B9-A80F-A24B-83D91FC03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600" y="586855"/>
            <a:ext cx="3200532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About this slide deck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31456-3B69-A83B-FA16-A8DBA0A70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3375" y="649480"/>
            <a:ext cx="7218850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u="sng" dirty="0"/>
              <a:t>Prepared with support from:</a:t>
            </a:r>
          </a:p>
          <a:p>
            <a:r>
              <a:rPr lang="en-US" sz="2000" dirty="0"/>
              <a:t>Focused Education Resources</a:t>
            </a:r>
          </a:p>
          <a:p>
            <a:r>
              <a:rPr lang="en-US" sz="2000" dirty="0"/>
              <a:t>BCASBO ERM Advisory Committee, and</a:t>
            </a:r>
          </a:p>
          <a:p>
            <a:r>
              <a:rPr lang="en-US" sz="2000" dirty="0"/>
              <a:t>Upside ERM Solutions Inc.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u="sng" dirty="0"/>
              <a:t>Purpose:</a:t>
            </a:r>
            <a:r>
              <a:rPr lang="en-US" sz="2000" dirty="0"/>
              <a:t> BC School District board orientation and discussion of ERM</a:t>
            </a:r>
          </a:p>
          <a:p>
            <a:pPr marL="0" indent="0">
              <a:buNone/>
            </a:pPr>
            <a:r>
              <a:rPr lang="en-US" sz="2000" u="sng" dirty="0"/>
              <a:t>Date</a:t>
            </a:r>
            <a:r>
              <a:rPr lang="en-US" sz="2000" dirty="0"/>
              <a:t>: January 2026</a:t>
            </a:r>
          </a:p>
          <a:p>
            <a:pPr marL="0" indent="0">
              <a:buNone/>
            </a:pPr>
            <a:r>
              <a:rPr lang="en-US" sz="2000" u="sng" dirty="0"/>
              <a:t>Version</a:t>
            </a:r>
            <a:r>
              <a:rPr lang="en-US" sz="2000" dirty="0"/>
              <a:t>: v1.0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u="sng"/>
              <a:t>Contact (if required):</a:t>
            </a:r>
            <a:endParaRPr lang="en-US" sz="2000" u="sng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 dirty="0"/>
              <a:t>Nicole Stinson</a:t>
            </a:r>
          </a:p>
          <a:p>
            <a:pPr marL="0" indent="0">
              <a:buNone/>
            </a:pPr>
            <a:r>
              <a:rPr lang="en-US" sz="2000" dirty="0"/>
              <a:t>Founder &amp; Principal, Upside ERM Solutions Inc.</a:t>
            </a:r>
          </a:p>
          <a:p>
            <a:pPr marL="0" indent="0">
              <a:buNone/>
            </a:pPr>
            <a:r>
              <a:rPr lang="en-US" sz="2000" dirty="0">
                <a:hlinkClick r:id="rId3"/>
              </a:rPr>
              <a:t>Nicole@upsidesolutions.ca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www.upsidesolutions.ca</a:t>
            </a:r>
          </a:p>
        </p:txBody>
      </p:sp>
    </p:spTree>
    <p:extLst>
      <p:ext uri="{BB962C8B-B14F-4D97-AF65-F5344CB8AC3E}">
        <p14:creationId xmlns:p14="http://schemas.microsoft.com/office/powerpoint/2010/main" val="129019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0" y="1410608"/>
            <a:ext cx="6858000" cy="4036784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1" y="1420745"/>
            <a:ext cx="6857999" cy="403678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397" y="3588611"/>
            <a:ext cx="2501979" cy="403678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606" y="969718"/>
            <a:ext cx="3899340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619" y="1400469"/>
            <a:ext cx="6858003" cy="403678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255160-C5AF-725A-E9BE-F5B008AA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600" y="586855"/>
            <a:ext cx="3200532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5B38F-1F47-C0EB-521A-D87FF524C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8474" y="304361"/>
            <a:ext cx="7761041" cy="5546047"/>
          </a:xfrm>
        </p:spPr>
        <p:txBody>
          <a:bodyPr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dirty="0"/>
              <a:t>Introduce ERM in plain language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dirty="0"/>
              <a:t>Clarify the Board’s role vs. management’s role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dirty="0"/>
              <a:t>Explain how ERM supports strategy and student success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dirty="0"/>
              <a:t>Outline a phased, practical roadmap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D8E81E-62CE-205E-A85D-020DE09CB053}"/>
              </a:ext>
            </a:extLst>
          </p:cNvPr>
          <p:cNvSpPr txBox="1"/>
          <p:nvPr/>
        </p:nvSpPr>
        <p:spPr>
          <a:xfrm>
            <a:off x="4271523" y="5388743"/>
            <a:ext cx="7761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What’s being presented here is aligned with recognized governance practices and international standards (ISO 31000 &amp; COSO ERM), adapted for a BC school district.</a:t>
            </a:r>
          </a:p>
        </p:txBody>
      </p:sp>
    </p:spTree>
    <p:extLst>
      <p:ext uri="{BB962C8B-B14F-4D97-AF65-F5344CB8AC3E}">
        <p14:creationId xmlns:p14="http://schemas.microsoft.com/office/powerpoint/2010/main" val="3683720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12188822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8113191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3185" y="-1"/>
            <a:ext cx="4075637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230" y="-1"/>
            <a:ext cx="11729591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241" y="294538"/>
            <a:ext cx="9893374" cy="1033669"/>
          </a:xfrm>
        </p:spPr>
        <p:txBody>
          <a:bodyPr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Why Enterprise Risk Management?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230" y="2318197"/>
            <a:ext cx="11406705" cy="3683358"/>
          </a:xfrm>
        </p:spPr>
        <p:txBody>
          <a:bodyPr anchor="ctr">
            <a:normAutofit/>
          </a:bodyPr>
          <a:lstStyle/>
          <a:p>
            <a:r>
              <a:rPr lang="en-CA" sz="2800" dirty="0"/>
              <a:t>Today’s risks extend beyond safety, insurance, or compliance.</a:t>
            </a:r>
          </a:p>
          <a:p>
            <a:r>
              <a:rPr lang="en-CA" sz="2800" dirty="0"/>
              <a:t>Complexity, pace of change, and public accountability are increasing</a:t>
            </a:r>
          </a:p>
          <a:p>
            <a:r>
              <a:rPr lang="en-CA" sz="2800" dirty="0"/>
              <a:t>The district manages risk daily - ERM makes it deliberate and consistent.</a:t>
            </a:r>
          </a:p>
          <a:p>
            <a:r>
              <a:rPr lang="en-CA" sz="2800" b="1" u="sng" dirty="0"/>
              <a:t>ERM is a holistic approach to risk</a:t>
            </a:r>
            <a:r>
              <a:rPr lang="en-CA" sz="2800" dirty="0"/>
              <a:t>, as opposed to a siloed approach that’s removed from strategic goals</a:t>
            </a:r>
          </a:p>
          <a:p>
            <a:r>
              <a:rPr lang="en-CA" sz="2800" dirty="0"/>
              <a:t>ERM improves decisions and priorities; It enhances confidence and reduces surprises.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12188822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8113191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3185" y="-1"/>
            <a:ext cx="4075637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230" y="-1"/>
            <a:ext cx="11729591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241" y="294538"/>
            <a:ext cx="9893374" cy="1033669"/>
          </a:xfrm>
        </p:spPr>
        <p:txBody>
          <a:bodyPr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What we mean by “Risk”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655" y="1891970"/>
            <a:ext cx="10633511" cy="467149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CA" sz="2800" i="1" dirty="0"/>
              <a:t>A risk is an uncertainty that could affect our ability to achieve our goals</a:t>
            </a:r>
          </a:p>
          <a:p>
            <a:endParaRPr lang="en-CA" sz="2800" dirty="0"/>
          </a:p>
          <a:p>
            <a:pPr marL="0" indent="0">
              <a:buNone/>
            </a:pPr>
            <a:r>
              <a:rPr lang="en-CA" sz="2800" dirty="0"/>
              <a:t>Risks can be:</a:t>
            </a:r>
          </a:p>
          <a:p>
            <a:r>
              <a:rPr lang="en-CA" sz="2800" dirty="0"/>
              <a:t>things that could go wrong</a:t>
            </a:r>
          </a:p>
          <a:p>
            <a:r>
              <a:rPr lang="en-CA" sz="2800" dirty="0"/>
              <a:t>missed opportunities or delayed action</a:t>
            </a:r>
          </a:p>
          <a:p>
            <a:endParaRPr lang="en-CA" sz="2800" dirty="0"/>
          </a:p>
          <a:p>
            <a:pPr marL="0" indent="0">
              <a:buNone/>
            </a:pPr>
            <a:r>
              <a:rPr lang="en-CA" sz="2800" dirty="0"/>
              <a:t>Risk is forward-looking, not about incidents that already occurred.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2188824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0714" y="0"/>
            <a:ext cx="4096144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09058" y="-5008456"/>
            <a:ext cx="2170709" cy="12188825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203" y="348865"/>
            <a:ext cx="9715580" cy="1576446"/>
          </a:xfrm>
        </p:spPr>
        <p:txBody>
          <a:bodyPr anchor="ctr">
            <a:normAutofit/>
          </a:bodyPr>
          <a:lstStyle/>
          <a:p>
            <a:r>
              <a:rPr lang="en-CA" sz="4000">
                <a:solidFill>
                  <a:srgbClr val="FFFFFF"/>
                </a:solidFill>
              </a:rPr>
              <a:t>What ERM is (and is not)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EC555D81-ECC6-3502-9D67-81E58B9596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226584"/>
              </p:ext>
            </p:extLst>
          </p:nvPr>
        </p:nvGraphicFramePr>
        <p:xfrm>
          <a:off x="643888" y="2615979"/>
          <a:ext cx="10924983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2188824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6740" y="0"/>
            <a:ext cx="4062085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6190" y="-5306190"/>
            <a:ext cx="1576446" cy="12188827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239" y="348865"/>
            <a:ext cx="10041408" cy="877729"/>
          </a:xfrm>
        </p:spPr>
        <p:txBody>
          <a:bodyPr anchor="ctr">
            <a:normAutofit/>
          </a:bodyPr>
          <a:lstStyle/>
          <a:p>
            <a:r>
              <a:rPr lang="en-CA" sz="4000">
                <a:solidFill>
                  <a:srgbClr val="FFFFFF"/>
                </a:solidFill>
              </a:rPr>
              <a:t>Why ERM matters for school districts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B1CE7DA-0E8A-BB77-F2A1-25FCB865F9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469220"/>
              </p:ext>
            </p:extLst>
          </p:nvPr>
        </p:nvGraphicFramePr>
        <p:xfrm>
          <a:off x="643888" y="1575459"/>
          <a:ext cx="10924983" cy="5282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2188824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6740" y="0"/>
            <a:ext cx="4062085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6190" y="-5306190"/>
            <a:ext cx="1576446" cy="12188827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239" y="348865"/>
            <a:ext cx="10041408" cy="877729"/>
          </a:xfrm>
        </p:spPr>
        <p:txBody>
          <a:bodyPr anchor="ctr">
            <a:normAutofit/>
          </a:bodyPr>
          <a:lstStyle/>
          <a:p>
            <a:r>
              <a:rPr lang="en-CA" sz="4000">
                <a:solidFill>
                  <a:srgbClr val="FFFFFF"/>
                </a:solidFill>
              </a:rPr>
              <a:t>Alignment with Strategy &amp; FESL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F2C4B12-AFD9-A758-B392-27DD33CA19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7983349"/>
              </p:ext>
            </p:extLst>
          </p:nvPr>
        </p:nvGraphicFramePr>
        <p:xfrm>
          <a:off x="643888" y="2112579"/>
          <a:ext cx="10924983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2188824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0714" y="0"/>
            <a:ext cx="4096144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09058" y="-5008456"/>
            <a:ext cx="2170709" cy="12188825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FA5647-68BF-32C1-DDB5-A33354F02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203" y="348865"/>
            <a:ext cx="9715580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ERM as a Strategic Enabler of Our Purpose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284DF09-0AEE-71CB-9945-3385006A52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5708178"/>
              </p:ext>
            </p:extLst>
          </p:nvPr>
        </p:nvGraphicFramePr>
        <p:xfrm>
          <a:off x="643888" y="2615979"/>
          <a:ext cx="10924983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3549571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2188824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0714" y="0"/>
            <a:ext cx="4096144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09058" y="-5008456"/>
            <a:ext cx="2170709" cy="12188825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203" y="348865"/>
            <a:ext cx="9715580" cy="1576446"/>
          </a:xfrm>
        </p:spPr>
        <p:txBody>
          <a:bodyPr anchor="ctr">
            <a:normAutofit/>
          </a:bodyPr>
          <a:lstStyle/>
          <a:p>
            <a:r>
              <a:rPr lang="en-CA" sz="4000">
                <a:solidFill>
                  <a:srgbClr val="FFFFFF"/>
                </a:solidFill>
              </a:rPr>
              <a:t>What ERM looks like in practice</a:t>
            </a: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402D8EA9-4A77-A674-8E20-D9E77A3776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866005"/>
              </p:ext>
            </p:extLst>
          </p:nvPr>
        </p:nvGraphicFramePr>
        <p:xfrm>
          <a:off x="643888" y="2615979"/>
          <a:ext cx="10924983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8329ACA990FA48830499E93E3D86CF" ma:contentTypeVersion="19" ma:contentTypeDescription="Create a new document." ma:contentTypeScope="" ma:versionID="6a6ce102d35d70e9fa60478451523e17">
  <xsd:schema xmlns:xsd="http://www.w3.org/2001/XMLSchema" xmlns:xs="http://www.w3.org/2001/XMLSchema" xmlns:p="http://schemas.microsoft.com/office/2006/metadata/properties" xmlns:ns2="5eaf222e-874c-44a5-8ede-249a47032230" xmlns:ns3="5f73d18f-a678-4581-ba50-fa356377ebce" targetNamespace="http://schemas.microsoft.com/office/2006/metadata/properties" ma:root="true" ma:fieldsID="e5dd03ef4d98351ba0f05c4b81ac9271" ns2:_="" ns3:_="">
    <xsd:import namespace="5eaf222e-874c-44a5-8ede-249a47032230"/>
    <xsd:import namespace="5f73d18f-a678-4581-ba50-fa356377eb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MediaServiceObjectDetectorVersion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af222e-874c-44a5-8ede-249a470322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c100f0b-763d-4c2a-a1a0-617eaa6d96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3d18f-a678-4581-ba50-fa356377ebc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2c9ae81-787f-407a-a11f-daadd95c5eda}" ma:internalName="TaxCatchAll" ma:showField="CatchAllData" ma:web="5f73d18f-a678-4581-ba50-fa356377eb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eaf222e-874c-44a5-8ede-249a47032230">
      <Terms xmlns="http://schemas.microsoft.com/office/infopath/2007/PartnerControls"/>
    </lcf76f155ced4ddcb4097134ff3c332f>
    <TaxCatchAll xmlns="5f73d18f-a678-4581-ba50-fa356377ebce" xsi:nil="true"/>
    <_Flow_SignoffStatus xmlns="5eaf222e-874c-44a5-8ede-249a47032230" xsi:nil="true"/>
  </documentManagement>
</p:properties>
</file>

<file path=customXml/itemProps1.xml><?xml version="1.0" encoding="utf-8"?>
<ds:datastoreItem xmlns:ds="http://schemas.openxmlformats.org/officeDocument/2006/customXml" ds:itemID="{EA5FA333-D9BA-442C-BFF2-B053A98706D8}"/>
</file>

<file path=customXml/itemProps2.xml><?xml version="1.0" encoding="utf-8"?>
<ds:datastoreItem xmlns:ds="http://schemas.openxmlformats.org/officeDocument/2006/customXml" ds:itemID="{E6DD373D-9829-4ED1-99FC-C516C67479E3}"/>
</file>

<file path=customXml/itemProps3.xml><?xml version="1.0" encoding="utf-8"?>
<ds:datastoreItem xmlns:ds="http://schemas.openxmlformats.org/officeDocument/2006/customXml" ds:itemID="{27F5FB73-3E26-4614-BE3A-F6920FF3F4C1}"/>
</file>

<file path=docProps/app.xml><?xml version="1.0" encoding="utf-8"?>
<Properties xmlns="http://schemas.openxmlformats.org/officeDocument/2006/extended-properties" xmlns:vt="http://schemas.openxmlformats.org/officeDocument/2006/docPropsVTypes">
  <TotalTime>1250</TotalTime>
  <Words>1043</Words>
  <Application>Microsoft Office PowerPoint</Application>
  <PresentationFormat>Custom</PresentationFormat>
  <Paragraphs>179</Paragraphs>
  <Slides>19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Enterprise Risk Management (ERM)</vt:lpstr>
      <vt:lpstr>Overview</vt:lpstr>
      <vt:lpstr>Why Enterprise Risk Management?</vt:lpstr>
      <vt:lpstr>What we mean by “Risk”</vt:lpstr>
      <vt:lpstr>What ERM is (and is not)</vt:lpstr>
      <vt:lpstr>Why ERM matters for school districts</vt:lpstr>
      <vt:lpstr>Alignment with Strategy &amp; FESL</vt:lpstr>
      <vt:lpstr>ERM as a Strategic Enabler of Our Purpose</vt:lpstr>
      <vt:lpstr>What ERM looks like in practice</vt:lpstr>
      <vt:lpstr>ERM Governance Roadmap for the Board</vt:lpstr>
      <vt:lpstr>The Board’s Comfort with Uncertainty: “Risk Appetite”</vt:lpstr>
      <vt:lpstr>Board vs. Management Roles</vt:lpstr>
      <vt:lpstr>What the Board is NOT being asked to do</vt:lpstr>
      <vt:lpstr>How the Board fulfills its ERM role</vt:lpstr>
      <vt:lpstr>What ERM reporting will look like</vt:lpstr>
      <vt:lpstr>What we’re asking the Board to support</vt:lpstr>
      <vt:lpstr>Closing points</vt:lpstr>
      <vt:lpstr>Appendix: Sample of Useful Board Questions</vt:lpstr>
      <vt:lpstr>About this slide deck</vt:lpstr>
    </vt:vector>
  </TitlesOfParts>
  <Manager/>
  <Company>www.upsidesolutions.ca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ERM 101 for SD Boards 20 01 2026 Upside for Focussed Ed</dc:title>
  <dc:subject>ERM intro for SD Boards</dc:subject>
  <dc:creator>Nicole Stinson</dc:creator>
  <cp:keywords>ERM enterprise risk management</cp:keywords>
  <dc:description>Prepared by Upside Solutions Inc 2026
ERM Guide and Toolkit for BC School Districts</dc:description>
  <cp:lastModifiedBy>Nicole Stinson</cp:lastModifiedBy>
  <cp:revision>18</cp:revision>
  <dcterms:created xsi:type="dcterms:W3CDTF">2013-01-27T09:14:16Z</dcterms:created>
  <dcterms:modified xsi:type="dcterms:W3CDTF">2026-02-06T23:38:48Z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0x010100E18329ACA990FA48830499E93E3D86CF</vt:lpwstr>
  </property>
</Properties>
</file>